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2"/>
  </p:notesMasterIdLst>
  <p:sldIdLst>
    <p:sldId id="256" r:id="rId4"/>
    <p:sldId id="257" r:id="rId5"/>
    <p:sldId id="258" r:id="rId6"/>
    <p:sldId id="263" r:id="rId7"/>
    <p:sldId id="259" r:id="rId8"/>
    <p:sldId id="260" r:id="rId9"/>
    <p:sldId id="262" r:id="rId10"/>
    <p:sldId id="261" r:id="rId11"/>
  </p:sldIdLst>
  <p:sldSz cx="9144000" cy="5143500" type="screen16x9"/>
  <p:notesSz cx="7559675" cy="10691813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4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lena budanceva" userId="4efcc6df373f2024" providerId="LiveId" clId="{A0057937-F20B-4B88-B92A-C2BECB5D5C9B}"/>
    <pc:docChg chg="undo custSel addSld delSld modSld">
      <pc:chgData name="jelena budanceva" userId="4efcc6df373f2024" providerId="LiveId" clId="{A0057937-F20B-4B88-B92A-C2BECB5D5C9B}" dt="2021-12-28T15:13:10.709" v="486" actId="403"/>
      <pc:docMkLst>
        <pc:docMk/>
      </pc:docMkLst>
      <pc:sldChg chg="modSp mod">
        <pc:chgData name="jelena budanceva" userId="4efcc6df373f2024" providerId="LiveId" clId="{A0057937-F20B-4B88-B92A-C2BECB5D5C9B}" dt="2021-12-15T08:18:27.142" v="156" actId="2710"/>
        <pc:sldMkLst>
          <pc:docMk/>
          <pc:sldMk cId="0" sldId="258"/>
        </pc:sldMkLst>
        <pc:spChg chg="mod">
          <ac:chgData name="jelena budanceva" userId="4efcc6df373f2024" providerId="LiveId" clId="{A0057937-F20B-4B88-B92A-C2BECB5D5C9B}" dt="2021-12-15T08:18:27.142" v="156" actId="2710"/>
          <ac:spMkLst>
            <pc:docMk/>
            <pc:sldMk cId="0" sldId="258"/>
            <ac:spMk id="7" creationId="{DACC4261-C718-42E6-BA31-9702033F386B}"/>
          </ac:spMkLst>
        </pc:spChg>
      </pc:sldChg>
      <pc:sldChg chg="addSp modSp mod">
        <pc:chgData name="jelena budanceva" userId="4efcc6df373f2024" providerId="LiveId" clId="{A0057937-F20B-4B88-B92A-C2BECB5D5C9B}" dt="2021-12-28T15:13:10.709" v="486" actId="403"/>
        <pc:sldMkLst>
          <pc:docMk/>
          <pc:sldMk cId="0" sldId="261"/>
        </pc:sldMkLst>
        <pc:spChg chg="mod">
          <ac:chgData name="jelena budanceva" userId="4efcc6df373f2024" providerId="LiveId" clId="{A0057937-F20B-4B88-B92A-C2BECB5D5C9B}" dt="2021-12-28T15:13:10.709" v="486" actId="403"/>
          <ac:spMkLst>
            <pc:docMk/>
            <pc:sldMk cId="0" sldId="261"/>
            <ac:spMk id="4" creationId="{EF6AAD65-1BBB-4B9F-80EA-189FE55C259B}"/>
          </ac:spMkLst>
        </pc:spChg>
        <pc:spChg chg="mod">
          <ac:chgData name="jelena budanceva" userId="4efcc6df373f2024" providerId="LiveId" clId="{A0057937-F20B-4B88-B92A-C2BECB5D5C9B}" dt="2021-12-28T15:13:06.008" v="485" actId="403"/>
          <ac:spMkLst>
            <pc:docMk/>
            <pc:sldMk cId="0" sldId="261"/>
            <ac:spMk id="8" creationId="{ECE912D0-0887-4FB0-BE5D-577263D6C230}"/>
          </ac:spMkLst>
        </pc:spChg>
        <pc:spChg chg="add mod">
          <ac:chgData name="jelena budanceva" userId="4efcc6df373f2024" providerId="LiveId" clId="{A0057937-F20B-4B88-B92A-C2BECB5D5C9B}" dt="2021-12-28T15:12:55.343" v="484" actId="20577"/>
          <ac:spMkLst>
            <pc:docMk/>
            <pc:sldMk cId="0" sldId="261"/>
            <ac:spMk id="12" creationId="{1869B7F8-9961-47E6-8152-73534817E67C}"/>
          </ac:spMkLst>
        </pc:spChg>
      </pc:sldChg>
      <pc:sldChg chg="modSp">
        <pc:chgData name="jelena budanceva" userId="4efcc6df373f2024" providerId="LiveId" clId="{A0057937-F20B-4B88-B92A-C2BECB5D5C9B}" dt="2021-12-28T15:11:50.172" v="364" actId="20577"/>
        <pc:sldMkLst>
          <pc:docMk/>
          <pc:sldMk cId="3729935907" sldId="262"/>
        </pc:sldMkLst>
        <pc:graphicFrameChg chg="mod">
          <ac:chgData name="jelena budanceva" userId="4efcc6df373f2024" providerId="LiveId" clId="{A0057937-F20B-4B88-B92A-C2BECB5D5C9B}" dt="2021-12-28T15:11:50.172" v="364" actId="20577"/>
          <ac:graphicFrameMkLst>
            <pc:docMk/>
            <pc:sldMk cId="3729935907" sldId="262"/>
            <ac:graphicFrameMk id="2" creationId="{16DB7463-A86B-4900-8E3E-2CF150C106E3}"/>
          </ac:graphicFrameMkLst>
        </pc:graphicFrameChg>
      </pc:sldChg>
      <pc:sldChg chg="modSp add mod">
        <pc:chgData name="jelena budanceva" userId="4efcc6df373f2024" providerId="LiveId" clId="{A0057937-F20B-4B88-B92A-C2BECB5D5C9B}" dt="2021-12-15T08:18:50.607" v="162" actId="14100"/>
        <pc:sldMkLst>
          <pc:docMk/>
          <pc:sldMk cId="3471046210" sldId="263"/>
        </pc:sldMkLst>
        <pc:spChg chg="mod">
          <ac:chgData name="jelena budanceva" userId="4efcc6df373f2024" providerId="LiveId" clId="{A0057937-F20B-4B88-B92A-C2BECB5D5C9B}" dt="2021-12-15T08:18:50.607" v="162" actId="14100"/>
          <ac:spMkLst>
            <pc:docMk/>
            <pc:sldMk cId="3471046210" sldId="263"/>
            <ac:spMk id="7" creationId="{DACC4261-C718-42E6-BA31-9702033F386B}"/>
          </ac:spMkLst>
        </pc:spChg>
      </pc:sldChg>
      <pc:sldChg chg="new del">
        <pc:chgData name="jelena budanceva" userId="4efcc6df373f2024" providerId="LiveId" clId="{A0057937-F20B-4B88-B92A-C2BECB5D5C9B}" dt="2021-12-15T09:04:00.554" v="164" actId="680"/>
        <pc:sldMkLst>
          <pc:docMk/>
          <pc:sldMk cId="1650803883" sldId="26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D0BE39-84A0-44FD-9B59-7D24F7A5878B}" type="doc">
      <dgm:prSet loTypeId="urn:microsoft.com/office/officeart/2005/8/layout/bProcess3" loCatId="process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lv-LV"/>
        </a:p>
      </dgm:t>
    </dgm:pt>
    <dgm:pt modelId="{ED00FFE4-AD57-448B-BE89-B711D0EC2E00}">
      <dgm:prSet phldrT="[Text]"/>
      <dgm:spPr/>
      <dgm:t>
        <a:bodyPr/>
        <a:lstStyle/>
        <a:p>
          <a:r>
            <a:rPr lang="lv-LV" b="1" dirty="0"/>
            <a:t>Izvēlēties</a:t>
          </a:r>
          <a:r>
            <a:rPr lang="en-US" b="1" dirty="0"/>
            <a:t> </a:t>
          </a:r>
          <a:r>
            <a:rPr lang="en-US" b="1" dirty="0" err="1"/>
            <a:t>savu</a:t>
          </a:r>
          <a:r>
            <a:rPr lang="lv-LV" b="1" dirty="0"/>
            <a:t> dalības laiku</a:t>
          </a:r>
          <a:r>
            <a:rPr lang="en-US" b="1" dirty="0"/>
            <a:t> </a:t>
          </a:r>
          <a:r>
            <a:rPr lang="en-US" b="1" dirty="0" err="1"/>
            <a:t>projekt</a:t>
          </a:r>
          <a:r>
            <a:rPr lang="lv-LV" b="1" dirty="0"/>
            <a:t>ā</a:t>
          </a:r>
        </a:p>
      </dgm:t>
    </dgm:pt>
    <dgm:pt modelId="{0129D50D-4B0F-4C4E-B979-52F8BED3CF4B}" type="parTrans" cxnId="{54769CA1-DF0E-4E30-9D23-30D41F4FA664}">
      <dgm:prSet/>
      <dgm:spPr/>
      <dgm:t>
        <a:bodyPr/>
        <a:lstStyle/>
        <a:p>
          <a:endParaRPr lang="lv-LV"/>
        </a:p>
      </dgm:t>
    </dgm:pt>
    <dgm:pt modelId="{4708A786-AE89-4BA9-9F1B-AAF35168FBA3}" type="sibTrans" cxnId="{54769CA1-DF0E-4E30-9D23-30D41F4FA664}">
      <dgm:prSet/>
      <dgm:spPr/>
      <dgm:t>
        <a:bodyPr/>
        <a:lstStyle/>
        <a:p>
          <a:endParaRPr lang="lv-LV"/>
        </a:p>
      </dgm:t>
    </dgm:pt>
    <dgm:pt modelId="{4B79CD4E-2E25-476F-BF22-9E65B74249E0}">
      <dgm:prSet phldrT="[Text]"/>
      <dgm:spPr/>
      <dgm:t>
        <a:bodyPr/>
        <a:lstStyle/>
        <a:p>
          <a:r>
            <a:rPr lang="lv-LV" b="1" dirty="0"/>
            <a:t>Sazināties ar EKAF pārstāvi Jeļenu </a:t>
          </a:r>
          <a:r>
            <a:rPr lang="lv-LV" b="1" dirty="0" err="1"/>
            <a:t>Budancevu</a:t>
          </a:r>
          <a:endParaRPr lang="lv-LV" b="1" dirty="0"/>
        </a:p>
      </dgm:t>
    </dgm:pt>
    <dgm:pt modelId="{C95F4333-AE93-4D90-BB8F-F743EEE5E168}" type="parTrans" cxnId="{EC01C1D0-552E-48B4-8297-22C49DAD111B}">
      <dgm:prSet/>
      <dgm:spPr/>
      <dgm:t>
        <a:bodyPr/>
        <a:lstStyle/>
        <a:p>
          <a:endParaRPr lang="lv-LV"/>
        </a:p>
      </dgm:t>
    </dgm:pt>
    <dgm:pt modelId="{630CC1B0-FBEA-4341-95D8-FE81371D0DBA}" type="sibTrans" cxnId="{EC01C1D0-552E-48B4-8297-22C49DAD111B}">
      <dgm:prSet/>
      <dgm:spPr/>
      <dgm:t>
        <a:bodyPr/>
        <a:lstStyle/>
        <a:p>
          <a:endParaRPr lang="lv-LV"/>
        </a:p>
      </dgm:t>
    </dgm:pt>
    <dgm:pt modelId="{53DB6D2F-A697-413A-91A9-2B1A1FB85429}">
      <dgm:prSet phldrT="[Text]"/>
      <dgm:spPr/>
      <dgm:t>
        <a:bodyPr/>
        <a:lstStyle/>
        <a:p>
          <a:r>
            <a:rPr lang="lv-LV" b="1" dirty="0"/>
            <a:t>Apzināties īstenošanai nepieciešamus resursus </a:t>
          </a:r>
        </a:p>
      </dgm:t>
    </dgm:pt>
    <dgm:pt modelId="{F8F1E40B-A26B-4CD2-B731-7EF55C7FF838}" type="parTrans" cxnId="{DA7DC106-8B6E-454A-B82C-DCC51E250314}">
      <dgm:prSet/>
      <dgm:spPr/>
      <dgm:t>
        <a:bodyPr/>
        <a:lstStyle/>
        <a:p>
          <a:endParaRPr lang="lv-LV"/>
        </a:p>
      </dgm:t>
    </dgm:pt>
    <dgm:pt modelId="{2D48FF14-0BCB-4117-A1B4-B837CF1FFEC4}" type="sibTrans" cxnId="{DA7DC106-8B6E-454A-B82C-DCC51E250314}">
      <dgm:prSet/>
      <dgm:spPr/>
      <dgm:t>
        <a:bodyPr/>
        <a:lstStyle/>
        <a:p>
          <a:endParaRPr lang="lv-LV"/>
        </a:p>
      </dgm:t>
    </dgm:pt>
    <dgm:pt modelId="{2C28A792-ACB7-43BD-A9BF-B7FDCAD1611D}">
      <dgm:prSet phldrT="[Text]"/>
      <dgm:spPr/>
      <dgm:t>
        <a:bodyPr/>
        <a:lstStyle/>
        <a:p>
          <a:r>
            <a:rPr lang="lv-LV" b="1" dirty="0"/>
            <a:t>Noformulēt savu vajadzību / ideju</a:t>
          </a:r>
        </a:p>
      </dgm:t>
    </dgm:pt>
    <dgm:pt modelId="{18F40296-DF4D-41A8-91AD-1B0975A961B7}" type="parTrans" cxnId="{4CF98E4A-77B6-4C11-B516-EBB6C93ABA06}">
      <dgm:prSet/>
      <dgm:spPr/>
      <dgm:t>
        <a:bodyPr/>
        <a:lstStyle/>
        <a:p>
          <a:endParaRPr lang="lv-LV"/>
        </a:p>
      </dgm:t>
    </dgm:pt>
    <dgm:pt modelId="{4D65761B-6938-4CAE-94DE-5686C1316466}" type="sibTrans" cxnId="{4CF98E4A-77B6-4C11-B516-EBB6C93ABA06}">
      <dgm:prSet/>
      <dgm:spPr/>
      <dgm:t>
        <a:bodyPr/>
        <a:lstStyle/>
        <a:p>
          <a:endParaRPr lang="lv-LV"/>
        </a:p>
      </dgm:t>
    </dgm:pt>
    <dgm:pt modelId="{D002BF0A-A581-4264-8225-F38A54C6AC16}">
      <dgm:prSet phldrT="[Text]"/>
      <dgm:spPr/>
      <dgm:t>
        <a:bodyPr/>
        <a:lstStyle/>
        <a:p>
          <a:r>
            <a:rPr lang="lv-LV" b="1" dirty="0"/>
            <a:t>Nodefinēt sava ieguldījuma veidu</a:t>
          </a:r>
        </a:p>
      </dgm:t>
    </dgm:pt>
    <dgm:pt modelId="{4B12FDC9-2CEF-4B52-9B83-70B5DD4B1B68}" type="parTrans" cxnId="{B729FCE9-2ADB-470A-94B8-ED96DF08D65D}">
      <dgm:prSet/>
      <dgm:spPr/>
      <dgm:t>
        <a:bodyPr/>
        <a:lstStyle/>
        <a:p>
          <a:endParaRPr lang="lv-LV"/>
        </a:p>
      </dgm:t>
    </dgm:pt>
    <dgm:pt modelId="{48DD6281-77E2-43F8-A800-0ECCE08C4B05}" type="sibTrans" cxnId="{B729FCE9-2ADB-470A-94B8-ED96DF08D65D}">
      <dgm:prSet/>
      <dgm:spPr/>
      <dgm:t>
        <a:bodyPr/>
        <a:lstStyle/>
        <a:p>
          <a:endParaRPr lang="lv-LV"/>
        </a:p>
      </dgm:t>
    </dgm:pt>
    <dgm:pt modelId="{53FD9948-2D02-4533-888D-14E05FC918F5}">
      <dgm:prSet phldrT="[Text]"/>
      <dgm:spPr/>
      <dgm:t>
        <a:bodyPr/>
        <a:lstStyle/>
        <a:p>
          <a:r>
            <a:rPr lang="lv-LV" b="1" dirty="0"/>
            <a:t>Sastādīt un saskaņot tāmi</a:t>
          </a:r>
        </a:p>
      </dgm:t>
    </dgm:pt>
    <dgm:pt modelId="{68B41B9B-9198-42EF-981B-11F02CA7C51B}" type="parTrans" cxnId="{5AB8F363-D49E-416D-B16F-9A3FDB8C4CFC}">
      <dgm:prSet/>
      <dgm:spPr/>
      <dgm:t>
        <a:bodyPr/>
        <a:lstStyle/>
        <a:p>
          <a:endParaRPr lang="lv-LV"/>
        </a:p>
      </dgm:t>
    </dgm:pt>
    <dgm:pt modelId="{AC05C1AB-3376-48C0-AB6A-61BCD314484A}" type="sibTrans" cxnId="{5AB8F363-D49E-416D-B16F-9A3FDB8C4CFC}">
      <dgm:prSet/>
      <dgm:spPr/>
      <dgm:t>
        <a:bodyPr/>
        <a:lstStyle/>
        <a:p>
          <a:endParaRPr lang="lv-LV"/>
        </a:p>
      </dgm:t>
    </dgm:pt>
    <dgm:pt modelId="{678D4186-AC17-4C76-B4DB-BB4AF6F6535F}">
      <dgm:prSet phldrT="[Text]"/>
      <dgm:spPr/>
      <dgm:t>
        <a:bodyPr/>
        <a:lstStyle/>
        <a:p>
          <a:r>
            <a:rPr lang="lv-LV" b="1" dirty="0"/>
            <a:t>Noslēgt vienošanās</a:t>
          </a:r>
        </a:p>
      </dgm:t>
    </dgm:pt>
    <dgm:pt modelId="{DE685C4E-BDE7-4702-8A5F-6104B910B42B}" type="parTrans" cxnId="{A4FFA1E1-5B20-418E-87D4-53F2D20AB129}">
      <dgm:prSet/>
      <dgm:spPr/>
      <dgm:t>
        <a:bodyPr/>
        <a:lstStyle/>
        <a:p>
          <a:endParaRPr lang="lv-LV"/>
        </a:p>
      </dgm:t>
    </dgm:pt>
    <dgm:pt modelId="{B53F7079-544F-44B9-93E5-808CE74F4A3D}" type="sibTrans" cxnId="{A4FFA1E1-5B20-418E-87D4-53F2D20AB129}">
      <dgm:prSet/>
      <dgm:spPr/>
      <dgm:t>
        <a:bodyPr/>
        <a:lstStyle/>
        <a:p>
          <a:endParaRPr lang="lv-LV"/>
        </a:p>
      </dgm:t>
    </dgm:pt>
    <dgm:pt modelId="{81E3D1BD-C94B-4C11-A1EC-F147672C5595}">
      <dgm:prSet phldrT="[Text]"/>
      <dgm:spPr/>
      <dgm:t>
        <a:bodyPr/>
        <a:lstStyle/>
        <a:p>
          <a:r>
            <a:rPr lang="lv-LV" b="1" dirty="0"/>
            <a:t>Sākt strādāt!</a:t>
          </a:r>
        </a:p>
      </dgm:t>
    </dgm:pt>
    <dgm:pt modelId="{0777471E-55A8-45CC-A8CB-1C6175A07002}" type="parTrans" cxnId="{05ADC61D-4A6D-45D2-81DB-25D6EB03253F}">
      <dgm:prSet/>
      <dgm:spPr/>
      <dgm:t>
        <a:bodyPr/>
        <a:lstStyle/>
        <a:p>
          <a:endParaRPr lang="lv-LV"/>
        </a:p>
      </dgm:t>
    </dgm:pt>
    <dgm:pt modelId="{FBF48485-360A-4631-A120-4F0E9B9695F5}" type="sibTrans" cxnId="{05ADC61D-4A6D-45D2-81DB-25D6EB03253F}">
      <dgm:prSet/>
      <dgm:spPr/>
      <dgm:t>
        <a:bodyPr/>
        <a:lstStyle/>
        <a:p>
          <a:endParaRPr lang="lv-LV"/>
        </a:p>
      </dgm:t>
    </dgm:pt>
    <dgm:pt modelId="{1E48AB98-C318-4F44-A848-D0715088EEDB}" type="pres">
      <dgm:prSet presAssocID="{47D0BE39-84A0-44FD-9B59-7D24F7A5878B}" presName="Name0" presStyleCnt="0">
        <dgm:presLayoutVars>
          <dgm:dir/>
          <dgm:resizeHandles val="exact"/>
        </dgm:presLayoutVars>
      </dgm:prSet>
      <dgm:spPr/>
    </dgm:pt>
    <dgm:pt modelId="{CBE69F65-E0D1-43C6-8582-84AB8954583E}" type="pres">
      <dgm:prSet presAssocID="{ED00FFE4-AD57-448B-BE89-B711D0EC2E00}" presName="node" presStyleLbl="node1" presStyleIdx="0" presStyleCnt="8">
        <dgm:presLayoutVars>
          <dgm:bulletEnabled val="1"/>
        </dgm:presLayoutVars>
      </dgm:prSet>
      <dgm:spPr/>
    </dgm:pt>
    <dgm:pt modelId="{AA843AFD-60AF-415C-BB0E-950CC1A8CA1D}" type="pres">
      <dgm:prSet presAssocID="{4708A786-AE89-4BA9-9F1B-AAF35168FBA3}" presName="sibTrans" presStyleLbl="sibTrans1D1" presStyleIdx="0" presStyleCnt="7"/>
      <dgm:spPr/>
    </dgm:pt>
    <dgm:pt modelId="{9E1E2A4F-2EDD-4046-9AEB-50E6267E44D0}" type="pres">
      <dgm:prSet presAssocID="{4708A786-AE89-4BA9-9F1B-AAF35168FBA3}" presName="connectorText" presStyleLbl="sibTrans1D1" presStyleIdx="0" presStyleCnt="7"/>
      <dgm:spPr/>
    </dgm:pt>
    <dgm:pt modelId="{9928E60F-F3F1-4A9E-A5B1-2CD793C425E0}" type="pres">
      <dgm:prSet presAssocID="{2C28A792-ACB7-43BD-A9BF-B7FDCAD1611D}" presName="node" presStyleLbl="node1" presStyleIdx="1" presStyleCnt="8">
        <dgm:presLayoutVars>
          <dgm:bulletEnabled val="1"/>
        </dgm:presLayoutVars>
      </dgm:prSet>
      <dgm:spPr/>
    </dgm:pt>
    <dgm:pt modelId="{3C21A035-ADA4-4D87-9A42-7D9D94F5978C}" type="pres">
      <dgm:prSet presAssocID="{4D65761B-6938-4CAE-94DE-5686C1316466}" presName="sibTrans" presStyleLbl="sibTrans1D1" presStyleIdx="1" presStyleCnt="7"/>
      <dgm:spPr/>
    </dgm:pt>
    <dgm:pt modelId="{3430A0EE-E1B1-4765-B37D-590C8E1B82E0}" type="pres">
      <dgm:prSet presAssocID="{4D65761B-6938-4CAE-94DE-5686C1316466}" presName="connectorText" presStyleLbl="sibTrans1D1" presStyleIdx="1" presStyleCnt="7"/>
      <dgm:spPr/>
    </dgm:pt>
    <dgm:pt modelId="{79071F8B-004B-4274-BA55-F8B25B5BC9A2}" type="pres">
      <dgm:prSet presAssocID="{D002BF0A-A581-4264-8225-F38A54C6AC16}" presName="node" presStyleLbl="node1" presStyleIdx="2" presStyleCnt="8">
        <dgm:presLayoutVars>
          <dgm:bulletEnabled val="1"/>
        </dgm:presLayoutVars>
      </dgm:prSet>
      <dgm:spPr/>
    </dgm:pt>
    <dgm:pt modelId="{0CCACA1B-8002-453E-A58A-50CC6CEF13B4}" type="pres">
      <dgm:prSet presAssocID="{48DD6281-77E2-43F8-A800-0ECCE08C4B05}" presName="sibTrans" presStyleLbl="sibTrans1D1" presStyleIdx="2" presStyleCnt="7"/>
      <dgm:spPr/>
    </dgm:pt>
    <dgm:pt modelId="{89EB3154-5C8A-4EB1-995E-5457A5565462}" type="pres">
      <dgm:prSet presAssocID="{48DD6281-77E2-43F8-A800-0ECCE08C4B05}" presName="connectorText" presStyleLbl="sibTrans1D1" presStyleIdx="2" presStyleCnt="7"/>
      <dgm:spPr/>
    </dgm:pt>
    <dgm:pt modelId="{99CE5294-94EF-41A0-A1D5-AEB9A65B6006}" type="pres">
      <dgm:prSet presAssocID="{4B79CD4E-2E25-476F-BF22-9E65B74249E0}" presName="node" presStyleLbl="node1" presStyleIdx="3" presStyleCnt="8">
        <dgm:presLayoutVars>
          <dgm:bulletEnabled val="1"/>
        </dgm:presLayoutVars>
      </dgm:prSet>
      <dgm:spPr/>
    </dgm:pt>
    <dgm:pt modelId="{A448DB51-EC97-490E-A3BF-66C0F32BA6D7}" type="pres">
      <dgm:prSet presAssocID="{630CC1B0-FBEA-4341-95D8-FE81371D0DBA}" presName="sibTrans" presStyleLbl="sibTrans1D1" presStyleIdx="3" presStyleCnt="7"/>
      <dgm:spPr/>
    </dgm:pt>
    <dgm:pt modelId="{F055FAF8-B5E8-43D4-81B1-6287616B8BE7}" type="pres">
      <dgm:prSet presAssocID="{630CC1B0-FBEA-4341-95D8-FE81371D0DBA}" presName="connectorText" presStyleLbl="sibTrans1D1" presStyleIdx="3" presStyleCnt="7"/>
      <dgm:spPr/>
    </dgm:pt>
    <dgm:pt modelId="{764EA606-231C-4E9D-8B0E-A934F1AE7098}" type="pres">
      <dgm:prSet presAssocID="{53DB6D2F-A697-413A-91A9-2B1A1FB85429}" presName="node" presStyleLbl="node1" presStyleIdx="4" presStyleCnt="8">
        <dgm:presLayoutVars>
          <dgm:bulletEnabled val="1"/>
        </dgm:presLayoutVars>
      </dgm:prSet>
      <dgm:spPr/>
    </dgm:pt>
    <dgm:pt modelId="{76DE4C5F-2AF5-4C6E-90EB-DDCFD5485500}" type="pres">
      <dgm:prSet presAssocID="{2D48FF14-0BCB-4117-A1B4-B837CF1FFEC4}" presName="sibTrans" presStyleLbl="sibTrans1D1" presStyleIdx="4" presStyleCnt="7"/>
      <dgm:spPr/>
    </dgm:pt>
    <dgm:pt modelId="{90B995BF-3B1E-4686-B9F2-4A19E395292A}" type="pres">
      <dgm:prSet presAssocID="{2D48FF14-0BCB-4117-A1B4-B837CF1FFEC4}" presName="connectorText" presStyleLbl="sibTrans1D1" presStyleIdx="4" presStyleCnt="7"/>
      <dgm:spPr/>
    </dgm:pt>
    <dgm:pt modelId="{5C0F9035-0F8A-4110-B80D-7A749DA7F563}" type="pres">
      <dgm:prSet presAssocID="{53FD9948-2D02-4533-888D-14E05FC918F5}" presName="node" presStyleLbl="node1" presStyleIdx="5" presStyleCnt="8">
        <dgm:presLayoutVars>
          <dgm:bulletEnabled val="1"/>
        </dgm:presLayoutVars>
      </dgm:prSet>
      <dgm:spPr/>
    </dgm:pt>
    <dgm:pt modelId="{05A14BDA-1F2D-4A58-B0BC-F229808FC02D}" type="pres">
      <dgm:prSet presAssocID="{AC05C1AB-3376-48C0-AB6A-61BCD314484A}" presName="sibTrans" presStyleLbl="sibTrans1D1" presStyleIdx="5" presStyleCnt="7"/>
      <dgm:spPr/>
    </dgm:pt>
    <dgm:pt modelId="{044D7674-82A4-4A88-A0E3-F6778204E402}" type="pres">
      <dgm:prSet presAssocID="{AC05C1AB-3376-48C0-AB6A-61BCD314484A}" presName="connectorText" presStyleLbl="sibTrans1D1" presStyleIdx="5" presStyleCnt="7"/>
      <dgm:spPr/>
    </dgm:pt>
    <dgm:pt modelId="{594B6A02-908C-49F1-8E13-0C1963E555E6}" type="pres">
      <dgm:prSet presAssocID="{678D4186-AC17-4C76-B4DB-BB4AF6F6535F}" presName="node" presStyleLbl="node1" presStyleIdx="6" presStyleCnt="8">
        <dgm:presLayoutVars>
          <dgm:bulletEnabled val="1"/>
        </dgm:presLayoutVars>
      </dgm:prSet>
      <dgm:spPr/>
    </dgm:pt>
    <dgm:pt modelId="{FC86AC8C-5DAA-4098-8501-120A8D02AB3D}" type="pres">
      <dgm:prSet presAssocID="{B53F7079-544F-44B9-93E5-808CE74F4A3D}" presName="sibTrans" presStyleLbl="sibTrans1D1" presStyleIdx="6" presStyleCnt="7"/>
      <dgm:spPr/>
    </dgm:pt>
    <dgm:pt modelId="{4C46C40D-9574-49E1-9164-304E397D6E5E}" type="pres">
      <dgm:prSet presAssocID="{B53F7079-544F-44B9-93E5-808CE74F4A3D}" presName="connectorText" presStyleLbl="sibTrans1D1" presStyleIdx="6" presStyleCnt="7"/>
      <dgm:spPr/>
    </dgm:pt>
    <dgm:pt modelId="{E6360CE4-DD85-45FC-B1D4-D0DFEDCEFCD7}" type="pres">
      <dgm:prSet presAssocID="{81E3D1BD-C94B-4C11-A1EC-F147672C5595}" presName="node" presStyleLbl="node1" presStyleIdx="7" presStyleCnt="8">
        <dgm:presLayoutVars>
          <dgm:bulletEnabled val="1"/>
        </dgm:presLayoutVars>
      </dgm:prSet>
      <dgm:spPr/>
    </dgm:pt>
  </dgm:ptLst>
  <dgm:cxnLst>
    <dgm:cxn modelId="{DA1CB204-7CDC-4889-AA9B-405E36245740}" type="presOf" srcId="{D002BF0A-A581-4264-8225-F38A54C6AC16}" destId="{79071F8B-004B-4274-BA55-F8B25B5BC9A2}" srcOrd="0" destOrd="0" presId="urn:microsoft.com/office/officeart/2005/8/layout/bProcess3"/>
    <dgm:cxn modelId="{DA7DC106-8B6E-454A-B82C-DCC51E250314}" srcId="{47D0BE39-84A0-44FD-9B59-7D24F7A5878B}" destId="{53DB6D2F-A697-413A-91A9-2B1A1FB85429}" srcOrd="4" destOrd="0" parTransId="{F8F1E40B-A26B-4CD2-B731-7EF55C7FF838}" sibTransId="{2D48FF14-0BCB-4117-A1B4-B837CF1FFEC4}"/>
    <dgm:cxn modelId="{A4A51E0B-3F8B-49C3-B3DF-63F92B1344E6}" type="presOf" srcId="{81E3D1BD-C94B-4C11-A1EC-F147672C5595}" destId="{E6360CE4-DD85-45FC-B1D4-D0DFEDCEFCD7}" srcOrd="0" destOrd="0" presId="urn:microsoft.com/office/officeart/2005/8/layout/bProcess3"/>
    <dgm:cxn modelId="{05ADC61D-4A6D-45D2-81DB-25D6EB03253F}" srcId="{47D0BE39-84A0-44FD-9B59-7D24F7A5878B}" destId="{81E3D1BD-C94B-4C11-A1EC-F147672C5595}" srcOrd="7" destOrd="0" parTransId="{0777471E-55A8-45CC-A8CB-1C6175A07002}" sibTransId="{FBF48485-360A-4631-A120-4F0E9B9695F5}"/>
    <dgm:cxn modelId="{CA5C6022-20E7-4335-8E95-A69C0C49FC21}" type="presOf" srcId="{4708A786-AE89-4BA9-9F1B-AAF35168FBA3}" destId="{9E1E2A4F-2EDD-4046-9AEB-50E6267E44D0}" srcOrd="1" destOrd="0" presId="urn:microsoft.com/office/officeart/2005/8/layout/bProcess3"/>
    <dgm:cxn modelId="{DC4AD32B-3A80-41D8-91BA-0971ECD836D6}" type="presOf" srcId="{4708A786-AE89-4BA9-9F1B-AAF35168FBA3}" destId="{AA843AFD-60AF-415C-BB0E-950CC1A8CA1D}" srcOrd="0" destOrd="0" presId="urn:microsoft.com/office/officeart/2005/8/layout/bProcess3"/>
    <dgm:cxn modelId="{403F6A35-186D-4D58-A4B5-68815E4DCC1C}" type="presOf" srcId="{B53F7079-544F-44B9-93E5-808CE74F4A3D}" destId="{FC86AC8C-5DAA-4098-8501-120A8D02AB3D}" srcOrd="0" destOrd="0" presId="urn:microsoft.com/office/officeart/2005/8/layout/bProcess3"/>
    <dgm:cxn modelId="{A6506C35-5CF4-4F4F-B595-31BDFC4B53D4}" type="presOf" srcId="{48DD6281-77E2-43F8-A800-0ECCE08C4B05}" destId="{0CCACA1B-8002-453E-A58A-50CC6CEF13B4}" srcOrd="0" destOrd="0" presId="urn:microsoft.com/office/officeart/2005/8/layout/bProcess3"/>
    <dgm:cxn modelId="{02AA2C37-A637-46A6-810A-B05364E34D60}" type="presOf" srcId="{2D48FF14-0BCB-4117-A1B4-B837CF1FFEC4}" destId="{90B995BF-3B1E-4686-B9F2-4A19E395292A}" srcOrd="1" destOrd="0" presId="urn:microsoft.com/office/officeart/2005/8/layout/bProcess3"/>
    <dgm:cxn modelId="{AA670C3A-2A26-47D6-BAE7-61CEF8A4E9FC}" type="presOf" srcId="{4B79CD4E-2E25-476F-BF22-9E65B74249E0}" destId="{99CE5294-94EF-41A0-A1D5-AEB9A65B6006}" srcOrd="0" destOrd="0" presId="urn:microsoft.com/office/officeart/2005/8/layout/bProcess3"/>
    <dgm:cxn modelId="{80BA085E-00BB-4215-8EAD-F292A1831E5E}" type="presOf" srcId="{48DD6281-77E2-43F8-A800-0ECCE08C4B05}" destId="{89EB3154-5C8A-4EB1-995E-5457A5565462}" srcOrd="1" destOrd="0" presId="urn:microsoft.com/office/officeart/2005/8/layout/bProcess3"/>
    <dgm:cxn modelId="{5AB8F363-D49E-416D-B16F-9A3FDB8C4CFC}" srcId="{47D0BE39-84A0-44FD-9B59-7D24F7A5878B}" destId="{53FD9948-2D02-4533-888D-14E05FC918F5}" srcOrd="5" destOrd="0" parTransId="{68B41B9B-9198-42EF-981B-11F02CA7C51B}" sibTransId="{AC05C1AB-3376-48C0-AB6A-61BCD314484A}"/>
    <dgm:cxn modelId="{D3B72248-1066-48B8-A5EA-F19C161D482A}" type="presOf" srcId="{47D0BE39-84A0-44FD-9B59-7D24F7A5878B}" destId="{1E48AB98-C318-4F44-A848-D0715088EEDB}" srcOrd="0" destOrd="0" presId="urn:microsoft.com/office/officeart/2005/8/layout/bProcess3"/>
    <dgm:cxn modelId="{4CF98E4A-77B6-4C11-B516-EBB6C93ABA06}" srcId="{47D0BE39-84A0-44FD-9B59-7D24F7A5878B}" destId="{2C28A792-ACB7-43BD-A9BF-B7FDCAD1611D}" srcOrd="1" destOrd="0" parTransId="{18F40296-DF4D-41A8-91AD-1B0975A961B7}" sibTransId="{4D65761B-6938-4CAE-94DE-5686C1316466}"/>
    <dgm:cxn modelId="{0A82CA50-EBBC-46EE-B6A4-B8D3A7E8FC96}" type="presOf" srcId="{ED00FFE4-AD57-448B-BE89-B711D0EC2E00}" destId="{CBE69F65-E0D1-43C6-8582-84AB8954583E}" srcOrd="0" destOrd="0" presId="urn:microsoft.com/office/officeart/2005/8/layout/bProcess3"/>
    <dgm:cxn modelId="{30AD1157-3BBA-443E-93F5-601AE6D7C1A2}" type="presOf" srcId="{4D65761B-6938-4CAE-94DE-5686C1316466}" destId="{3C21A035-ADA4-4D87-9A42-7D9D94F5978C}" srcOrd="0" destOrd="0" presId="urn:microsoft.com/office/officeart/2005/8/layout/bProcess3"/>
    <dgm:cxn modelId="{56C1CE7D-09E7-4BE7-90FA-1B2C7FCF0538}" type="presOf" srcId="{AC05C1AB-3376-48C0-AB6A-61BCD314484A}" destId="{05A14BDA-1F2D-4A58-B0BC-F229808FC02D}" srcOrd="0" destOrd="0" presId="urn:microsoft.com/office/officeart/2005/8/layout/bProcess3"/>
    <dgm:cxn modelId="{77197D86-44B3-4C6B-9C8C-DB6D97BED56C}" type="presOf" srcId="{AC05C1AB-3376-48C0-AB6A-61BCD314484A}" destId="{044D7674-82A4-4A88-A0E3-F6778204E402}" srcOrd="1" destOrd="0" presId="urn:microsoft.com/office/officeart/2005/8/layout/bProcess3"/>
    <dgm:cxn modelId="{C7E0D98C-2014-4E94-93F5-9798BB222F2C}" type="presOf" srcId="{630CC1B0-FBEA-4341-95D8-FE81371D0DBA}" destId="{A448DB51-EC97-490E-A3BF-66C0F32BA6D7}" srcOrd="0" destOrd="0" presId="urn:microsoft.com/office/officeart/2005/8/layout/bProcess3"/>
    <dgm:cxn modelId="{DA206690-2A5D-4469-8DDA-2CF15973A4CC}" type="presOf" srcId="{678D4186-AC17-4C76-B4DB-BB4AF6F6535F}" destId="{594B6A02-908C-49F1-8E13-0C1963E555E6}" srcOrd="0" destOrd="0" presId="urn:microsoft.com/office/officeart/2005/8/layout/bProcess3"/>
    <dgm:cxn modelId="{70F9B499-AC77-43E6-8F54-0BDCDE81DF6A}" type="presOf" srcId="{4D65761B-6938-4CAE-94DE-5686C1316466}" destId="{3430A0EE-E1B1-4765-B37D-590C8E1B82E0}" srcOrd="1" destOrd="0" presId="urn:microsoft.com/office/officeart/2005/8/layout/bProcess3"/>
    <dgm:cxn modelId="{D9A1349C-93F0-4C5E-B41E-5EB2AE540CE4}" type="presOf" srcId="{53FD9948-2D02-4533-888D-14E05FC918F5}" destId="{5C0F9035-0F8A-4110-B80D-7A749DA7F563}" srcOrd="0" destOrd="0" presId="urn:microsoft.com/office/officeart/2005/8/layout/bProcess3"/>
    <dgm:cxn modelId="{54769CA1-DF0E-4E30-9D23-30D41F4FA664}" srcId="{47D0BE39-84A0-44FD-9B59-7D24F7A5878B}" destId="{ED00FFE4-AD57-448B-BE89-B711D0EC2E00}" srcOrd="0" destOrd="0" parTransId="{0129D50D-4B0F-4C4E-B979-52F8BED3CF4B}" sibTransId="{4708A786-AE89-4BA9-9F1B-AAF35168FBA3}"/>
    <dgm:cxn modelId="{DA7076B0-7EF0-4048-A21B-E26AABD80A35}" type="presOf" srcId="{53DB6D2F-A697-413A-91A9-2B1A1FB85429}" destId="{764EA606-231C-4E9D-8B0E-A934F1AE7098}" srcOrd="0" destOrd="0" presId="urn:microsoft.com/office/officeart/2005/8/layout/bProcess3"/>
    <dgm:cxn modelId="{C0FD77C9-147C-4711-BE99-24770A241277}" type="presOf" srcId="{2D48FF14-0BCB-4117-A1B4-B837CF1FFEC4}" destId="{76DE4C5F-2AF5-4C6E-90EB-DDCFD5485500}" srcOrd="0" destOrd="0" presId="urn:microsoft.com/office/officeart/2005/8/layout/bProcess3"/>
    <dgm:cxn modelId="{EC01C1D0-552E-48B4-8297-22C49DAD111B}" srcId="{47D0BE39-84A0-44FD-9B59-7D24F7A5878B}" destId="{4B79CD4E-2E25-476F-BF22-9E65B74249E0}" srcOrd="3" destOrd="0" parTransId="{C95F4333-AE93-4D90-BB8F-F743EEE5E168}" sibTransId="{630CC1B0-FBEA-4341-95D8-FE81371D0DBA}"/>
    <dgm:cxn modelId="{8D1369DA-FC2A-49E3-B16D-8949827C1F06}" type="presOf" srcId="{B53F7079-544F-44B9-93E5-808CE74F4A3D}" destId="{4C46C40D-9574-49E1-9164-304E397D6E5E}" srcOrd="1" destOrd="0" presId="urn:microsoft.com/office/officeart/2005/8/layout/bProcess3"/>
    <dgm:cxn modelId="{A4FFA1E1-5B20-418E-87D4-53F2D20AB129}" srcId="{47D0BE39-84A0-44FD-9B59-7D24F7A5878B}" destId="{678D4186-AC17-4C76-B4DB-BB4AF6F6535F}" srcOrd="6" destOrd="0" parTransId="{DE685C4E-BDE7-4702-8A5F-6104B910B42B}" sibTransId="{B53F7079-544F-44B9-93E5-808CE74F4A3D}"/>
    <dgm:cxn modelId="{5F8973E8-0C67-43D0-937F-C3C6B9CCF59C}" type="presOf" srcId="{630CC1B0-FBEA-4341-95D8-FE81371D0DBA}" destId="{F055FAF8-B5E8-43D4-81B1-6287616B8BE7}" srcOrd="1" destOrd="0" presId="urn:microsoft.com/office/officeart/2005/8/layout/bProcess3"/>
    <dgm:cxn modelId="{B729FCE9-2ADB-470A-94B8-ED96DF08D65D}" srcId="{47D0BE39-84A0-44FD-9B59-7D24F7A5878B}" destId="{D002BF0A-A581-4264-8225-F38A54C6AC16}" srcOrd="2" destOrd="0" parTransId="{4B12FDC9-2CEF-4B52-9B83-70B5DD4B1B68}" sibTransId="{48DD6281-77E2-43F8-A800-0ECCE08C4B05}"/>
    <dgm:cxn modelId="{59BFB3FA-F88E-4B85-9A00-26842BD14BF9}" type="presOf" srcId="{2C28A792-ACB7-43BD-A9BF-B7FDCAD1611D}" destId="{9928E60F-F3F1-4A9E-A5B1-2CD793C425E0}" srcOrd="0" destOrd="0" presId="urn:microsoft.com/office/officeart/2005/8/layout/bProcess3"/>
    <dgm:cxn modelId="{46205792-85F4-4FD9-8343-25A52B928B40}" type="presParOf" srcId="{1E48AB98-C318-4F44-A848-D0715088EEDB}" destId="{CBE69F65-E0D1-43C6-8582-84AB8954583E}" srcOrd="0" destOrd="0" presId="urn:microsoft.com/office/officeart/2005/8/layout/bProcess3"/>
    <dgm:cxn modelId="{EBCE83EA-1F67-474A-9529-CD3EC441979D}" type="presParOf" srcId="{1E48AB98-C318-4F44-A848-D0715088EEDB}" destId="{AA843AFD-60AF-415C-BB0E-950CC1A8CA1D}" srcOrd="1" destOrd="0" presId="urn:microsoft.com/office/officeart/2005/8/layout/bProcess3"/>
    <dgm:cxn modelId="{5085D12F-4F22-4BED-B2EA-BA8D4FC9D151}" type="presParOf" srcId="{AA843AFD-60AF-415C-BB0E-950CC1A8CA1D}" destId="{9E1E2A4F-2EDD-4046-9AEB-50E6267E44D0}" srcOrd="0" destOrd="0" presId="urn:microsoft.com/office/officeart/2005/8/layout/bProcess3"/>
    <dgm:cxn modelId="{EAD22B80-BF41-411A-AE18-96C6BC66813D}" type="presParOf" srcId="{1E48AB98-C318-4F44-A848-D0715088EEDB}" destId="{9928E60F-F3F1-4A9E-A5B1-2CD793C425E0}" srcOrd="2" destOrd="0" presId="urn:microsoft.com/office/officeart/2005/8/layout/bProcess3"/>
    <dgm:cxn modelId="{BB3FC141-A2F3-4E9C-9724-75A4A35B667A}" type="presParOf" srcId="{1E48AB98-C318-4F44-A848-D0715088EEDB}" destId="{3C21A035-ADA4-4D87-9A42-7D9D94F5978C}" srcOrd="3" destOrd="0" presId="urn:microsoft.com/office/officeart/2005/8/layout/bProcess3"/>
    <dgm:cxn modelId="{62DBE02E-FED1-4D09-8F0A-9934DBBC7BEC}" type="presParOf" srcId="{3C21A035-ADA4-4D87-9A42-7D9D94F5978C}" destId="{3430A0EE-E1B1-4765-B37D-590C8E1B82E0}" srcOrd="0" destOrd="0" presId="urn:microsoft.com/office/officeart/2005/8/layout/bProcess3"/>
    <dgm:cxn modelId="{AA385C36-B52C-4BFA-985F-93BEDC0A570A}" type="presParOf" srcId="{1E48AB98-C318-4F44-A848-D0715088EEDB}" destId="{79071F8B-004B-4274-BA55-F8B25B5BC9A2}" srcOrd="4" destOrd="0" presId="urn:microsoft.com/office/officeart/2005/8/layout/bProcess3"/>
    <dgm:cxn modelId="{4E15314C-592E-4100-802F-B9DAD4E152F9}" type="presParOf" srcId="{1E48AB98-C318-4F44-A848-D0715088EEDB}" destId="{0CCACA1B-8002-453E-A58A-50CC6CEF13B4}" srcOrd="5" destOrd="0" presId="urn:microsoft.com/office/officeart/2005/8/layout/bProcess3"/>
    <dgm:cxn modelId="{55A4A0AD-20FE-4C18-B61A-AFCBF9F56BD1}" type="presParOf" srcId="{0CCACA1B-8002-453E-A58A-50CC6CEF13B4}" destId="{89EB3154-5C8A-4EB1-995E-5457A5565462}" srcOrd="0" destOrd="0" presId="urn:microsoft.com/office/officeart/2005/8/layout/bProcess3"/>
    <dgm:cxn modelId="{524B45BA-35BA-418A-8F7E-C138B2D82435}" type="presParOf" srcId="{1E48AB98-C318-4F44-A848-D0715088EEDB}" destId="{99CE5294-94EF-41A0-A1D5-AEB9A65B6006}" srcOrd="6" destOrd="0" presId="urn:microsoft.com/office/officeart/2005/8/layout/bProcess3"/>
    <dgm:cxn modelId="{FFDE427F-FAAD-41CB-9794-6938F4B08B0D}" type="presParOf" srcId="{1E48AB98-C318-4F44-A848-D0715088EEDB}" destId="{A448DB51-EC97-490E-A3BF-66C0F32BA6D7}" srcOrd="7" destOrd="0" presId="urn:microsoft.com/office/officeart/2005/8/layout/bProcess3"/>
    <dgm:cxn modelId="{F02DD0B7-DB2B-4DAE-9F77-DDDA1A0810FE}" type="presParOf" srcId="{A448DB51-EC97-490E-A3BF-66C0F32BA6D7}" destId="{F055FAF8-B5E8-43D4-81B1-6287616B8BE7}" srcOrd="0" destOrd="0" presId="urn:microsoft.com/office/officeart/2005/8/layout/bProcess3"/>
    <dgm:cxn modelId="{FD7FA4A4-C41D-4C64-8520-E324B2FD3243}" type="presParOf" srcId="{1E48AB98-C318-4F44-A848-D0715088EEDB}" destId="{764EA606-231C-4E9D-8B0E-A934F1AE7098}" srcOrd="8" destOrd="0" presId="urn:microsoft.com/office/officeart/2005/8/layout/bProcess3"/>
    <dgm:cxn modelId="{8374E62B-5FD3-40B2-8D5D-3E8E056A4031}" type="presParOf" srcId="{1E48AB98-C318-4F44-A848-D0715088EEDB}" destId="{76DE4C5F-2AF5-4C6E-90EB-DDCFD5485500}" srcOrd="9" destOrd="0" presId="urn:microsoft.com/office/officeart/2005/8/layout/bProcess3"/>
    <dgm:cxn modelId="{159F7F60-B6B9-49B3-9A0A-37CF11E54FFC}" type="presParOf" srcId="{76DE4C5F-2AF5-4C6E-90EB-DDCFD5485500}" destId="{90B995BF-3B1E-4686-B9F2-4A19E395292A}" srcOrd="0" destOrd="0" presId="urn:microsoft.com/office/officeart/2005/8/layout/bProcess3"/>
    <dgm:cxn modelId="{AEA056A0-6B72-40EC-8830-90128E2B3876}" type="presParOf" srcId="{1E48AB98-C318-4F44-A848-D0715088EEDB}" destId="{5C0F9035-0F8A-4110-B80D-7A749DA7F563}" srcOrd="10" destOrd="0" presId="urn:microsoft.com/office/officeart/2005/8/layout/bProcess3"/>
    <dgm:cxn modelId="{A87931EE-FCB9-4586-826B-7E0BD6FF3562}" type="presParOf" srcId="{1E48AB98-C318-4F44-A848-D0715088EEDB}" destId="{05A14BDA-1F2D-4A58-B0BC-F229808FC02D}" srcOrd="11" destOrd="0" presId="urn:microsoft.com/office/officeart/2005/8/layout/bProcess3"/>
    <dgm:cxn modelId="{852CA56B-1FED-45AA-AA05-CFB56D0FD5FA}" type="presParOf" srcId="{05A14BDA-1F2D-4A58-B0BC-F229808FC02D}" destId="{044D7674-82A4-4A88-A0E3-F6778204E402}" srcOrd="0" destOrd="0" presId="urn:microsoft.com/office/officeart/2005/8/layout/bProcess3"/>
    <dgm:cxn modelId="{E9156195-BCAB-4338-8F11-DC4B23201C91}" type="presParOf" srcId="{1E48AB98-C318-4F44-A848-D0715088EEDB}" destId="{594B6A02-908C-49F1-8E13-0C1963E555E6}" srcOrd="12" destOrd="0" presId="urn:microsoft.com/office/officeart/2005/8/layout/bProcess3"/>
    <dgm:cxn modelId="{A1C430C5-3C3B-4E53-A36A-3CB6AE519E0B}" type="presParOf" srcId="{1E48AB98-C318-4F44-A848-D0715088EEDB}" destId="{FC86AC8C-5DAA-4098-8501-120A8D02AB3D}" srcOrd="13" destOrd="0" presId="urn:microsoft.com/office/officeart/2005/8/layout/bProcess3"/>
    <dgm:cxn modelId="{847000EB-2910-44C0-ADDE-1DB5CCDA9A58}" type="presParOf" srcId="{FC86AC8C-5DAA-4098-8501-120A8D02AB3D}" destId="{4C46C40D-9574-49E1-9164-304E397D6E5E}" srcOrd="0" destOrd="0" presId="urn:microsoft.com/office/officeart/2005/8/layout/bProcess3"/>
    <dgm:cxn modelId="{9ED221E2-CD4F-4BF8-AAD5-9775F010FC9D}" type="presParOf" srcId="{1E48AB98-C318-4F44-A848-D0715088EEDB}" destId="{E6360CE4-DD85-45FC-B1D4-D0DFEDCEFCD7}" srcOrd="1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43AFD-60AF-415C-BB0E-950CC1A8CA1D}">
      <dsp:nvSpPr>
        <dsp:cNvPr id="0" name=""/>
        <dsp:cNvSpPr/>
      </dsp:nvSpPr>
      <dsp:spPr>
        <a:xfrm>
          <a:off x="1815675" y="706826"/>
          <a:ext cx="3870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7029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00" kern="1200"/>
        </a:p>
      </dsp:txBody>
      <dsp:txXfrm>
        <a:off x="1998749" y="750458"/>
        <a:ext cx="20881" cy="4176"/>
      </dsp:txXfrm>
    </dsp:sp>
    <dsp:sp modelId="{CBE69F65-E0D1-43C6-8582-84AB8954583E}">
      <dsp:nvSpPr>
        <dsp:cNvPr id="0" name=""/>
        <dsp:cNvSpPr/>
      </dsp:nvSpPr>
      <dsp:spPr>
        <a:xfrm>
          <a:off x="1695" y="207812"/>
          <a:ext cx="1815780" cy="10894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1" kern="1200" dirty="0"/>
            <a:t>Izvēlēties</a:t>
          </a:r>
          <a:r>
            <a:rPr lang="en-US" sz="1600" b="1" kern="1200" dirty="0"/>
            <a:t> </a:t>
          </a:r>
          <a:r>
            <a:rPr lang="en-US" sz="1600" b="1" kern="1200" dirty="0" err="1"/>
            <a:t>savu</a:t>
          </a:r>
          <a:r>
            <a:rPr lang="lv-LV" sz="1600" b="1" kern="1200" dirty="0"/>
            <a:t> dalības laiku</a:t>
          </a:r>
          <a:r>
            <a:rPr lang="en-US" sz="1600" b="1" kern="1200" dirty="0"/>
            <a:t> </a:t>
          </a:r>
          <a:r>
            <a:rPr lang="en-US" sz="1600" b="1" kern="1200" dirty="0" err="1"/>
            <a:t>projekt</a:t>
          </a:r>
          <a:r>
            <a:rPr lang="lv-LV" sz="1600" b="1" kern="1200" dirty="0"/>
            <a:t>ā</a:t>
          </a:r>
        </a:p>
      </dsp:txBody>
      <dsp:txXfrm>
        <a:off x="1695" y="207812"/>
        <a:ext cx="1815780" cy="1089468"/>
      </dsp:txXfrm>
    </dsp:sp>
    <dsp:sp modelId="{3C21A035-ADA4-4D87-9A42-7D9D94F5978C}">
      <dsp:nvSpPr>
        <dsp:cNvPr id="0" name=""/>
        <dsp:cNvSpPr/>
      </dsp:nvSpPr>
      <dsp:spPr>
        <a:xfrm>
          <a:off x="4049084" y="706826"/>
          <a:ext cx="3870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7029" y="45720"/>
              </a:lnTo>
            </a:path>
          </a:pathLst>
        </a:custGeom>
        <a:noFill/>
        <a:ln w="9525" cap="flat" cmpd="sng" algn="ctr">
          <a:solidFill>
            <a:schemeClr val="accent5">
              <a:hueOff val="-1203799"/>
              <a:satOff val="0"/>
              <a:lumOff val="5000"/>
              <a:alphaOff val="0"/>
            </a:schemeClr>
          </a:solidFill>
          <a:prstDash val="solid"/>
          <a:miter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00" kern="1200"/>
        </a:p>
      </dsp:txBody>
      <dsp:txXfrm>
        <a:off x="4232158" y="750458"/>
        <a:ext cx="20881" cy="4176"/>
      </dsp:txXfrm>
    </dsp:sp>
    <dsp:sp modelId="{9928E60F-F3F1-4A9E-A5B1-2CD793C425E0}">
      <dsp:nvSpPr>
        <dsp:cNvPr id="0" name=""/>
        <dsp:cNvSpPr/>
      </dsp:nvSpPr>
      <dsp:spPr>
        <a:xfrm>
          <a:off x="2235104" y="207812"/>
          <a:ext cx="1815780" cy="1089468"/>
        </a:xfrm>
        <a:prstGeom prst="rect">
          <a:avLst/>
        </a:prstGeom>
        <a:solidFill>
          <a:schemeClr val="accent5">
            <a:hueOff val="-1031828"/>
            <a:satOff val="0"/>
            <a:lumOff val="428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1" kern="1200" dirty="0"/>
            <a:t>Noformulēt savu vajadzību / ideju</a:t>
          </a:r>
        </a:p>
      </dsp:txBody>
      <dsp:txXfrm>
        <a:off x="2235104" y="207812"/>
        <a:ext cx="1815780" cy="1089468"/>
      </dsp:txXfrm>
    </dsp:sp>
    <dsp:sp modelId="{0CCACA1B-8002-453E-A58A-50CC6CEF13B4}">
      <dsp:nvSpPr>
        <dsp:cNvPr id="0" name=""/>
        <dsp:cNvSpPr/>
      </dsp:nvSpPr>
      <dsp:spPr>
        <a:xfrm>
          <a:off x="6282494" y="706826"/>
          <a:ext cx="3870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7029" y="45720"/>
              </a:lnTo>
            </a:path>
          </a:pathLst>
        </a:custGeom>
        <a:noFill/>
        <a:ln w="9525" cap="flat" cmpd="sng" algn="ctr">
          <a:solidFill>
            <a:schemeClr val="accent5">
              <a:hueOff val="-2407599"/>
              <a:satOff val="0"/>
              <a:lumOff val="10000"/>
              <a:alphaOff val="0"/>
            </a:schemeClr>
          </a:solidFill>
          <a:prstDash val="solid"/>
          <a:miter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00" kern="1200"/>
        </a:p>
      </dsp:txBody>
      <dsp:txXfrm>
        <a:off x="6465568" y="750458"/>
        <a:ext cx="20881" cy="4176"/>
      </dsp:txXfrm>
    </dsp:sp>
    <dsp:sp modelId="{79071F8B-004B-4274-BA55-F8B25B5BC9A2}">
      <dsp:nvSpPr>
        <dsp:cNvPr id="0" name=""/>
        <dsp:cNvSpPr/>
      </dsp:nvSpPr>
      <dsp:spPr>
        <a:xfrm>
          <a:off x="4468514" y="207812"/>
          <a:ext cx="1815780" cy="1089468"/>
        </a:xfrm>
        <a:prstGeom prst="rect">
          <a:avLst/>
        </a:prstGeom>
        <a:solidFill>
          <a:schemeClr val="accent5">
            <a:hueOff val="-2063656"/>
            <a:satOff val="0"/>
            <a:lumOff val="857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1" kern="1200" dirty="0"/>
            <a:t>Nodefinēt sava ieguldījuma veidu</a:t>
          </a:r>
        </a:p>
      </dsp:txBody>
      <dsp:txXfrm>
        <a:off x="4468514" y="207812"/>
        <a:ext cx="1815780" cy="1089468"/>
      </dsp:txXfrm>
    </dsp:sp>
    <dsp:sp modelId="{A448DB51-EC97-490E-A3BF-66C0F32BA6D7}">
      <dsp:nvSpPr>
        <dsp:cNvPr id="0" name=""/>
        <dsp:cNvSpPr/>
      </dsp:nvSpPr>
      <dsp:spPr>
        <a:xfrm>
          <a:off x="909585" y="1295480"/>
          <a:ext cx="6700228" cy="387029"/>
        </a:xfrm>
        <a:custGeom>
          <a:avLst/>
          <a:gdLst/>
          <a:ahLst/>
          <a:cxnLst/>
          <a:rect l="0" t="0" r="0" b="0"/>
          <a:pathLst>
            <a:path>
              <a:moveTo>
                <a:pt x="6700228" y="0"/>
              </a:moveTo>
              <a:lnTo>
                <a:pt x="6700228" y="210614"/>
              </a:lnTo>
              <a:lnTo>
                <a:pt x="0" y="210614"/>
              </a:lnTo>
              <a:lnTo>
                <a:pt x="0" y="387029"/>
              </a:lnTo>
            </a:path>
          </a:pathLst>
        </a:custGeom>
        <a:noFill/>
        <a:ln w="9525" cap="flat" cmpd="sng" algn="ctr">
          <a:solidFill>
            <a:schemeClr val="accent5">
              <a:hueOff val="-3611398"/>
              <a:satOff val="0"/>
              <a:lumOff val="15000"/>
              <a:alphaOff val="0"/>
            </a:schemeClr>
          </a:solidFill>
          <a:prstDash val="solid"/>
          <a:miter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00" kern="1200"/>
        </a:p>
      </dsp:txBody>
      <dsp:txXfrm>
        <a:off x="4091868" y="1486906"/>
        <a:ext cx="335661" cy="4176"/>
      </dsp:txXfrm>
    </dsp:sp>
    <dsp:sp modelId="{99CE5294-94EF-41A0-A1D5-AEB9A65B6006}">
      <dsp:nvSpPr>
        <dsp:cNvPr id="0" name=""/>
        <dsp:cNvSpPr/>
      </dsp:nvSpPr>
      <dsp:spPr>
        <a:xfrm>
          <a:off x="6701923" y="207812"/>
          <a:ext cx="1815780" cy="1089468"/>
        </a:xfrm>
        <a:prstGeom prst="rect">
          <a:avLst/>
        </a:prstGeom>
        <a:solidFill>
          <a:schemeClr val="accent5">
            <a:hueOff val="-3095484"/>
            <a:satOff val="0"/>
            <a:lumOff val="1285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1" kern="1200" dirty="0"/>
            <a:t>Sazināties ar EKAF pārstāvi Jeļenu </a:t>
          </a:r>
          <a:r>
            <a:rPr lang="lv-LV" sz="1600" b="1" kern="1200" dirty="0" err="1"/>
            <a:t>Budancevu</a:t>
          </a:r>
          <a:endParaRPr lang="lv-LV" sz="1600" b="1" kern="1200" dirty="0"/>
        </a:p>
      </dsp:txBody>
      <dsp:txXfrm>
        <a:off x="6701923" y="207812"/>
        <a:ext cx="1815780" cy="1089468"/>
      </dsp:txXfrm>
    </dsp:sp>
    <dsp:sp modelId="{76DE4C5F-2AF5-4C6E-90EB-DDCFD5485500}">
      <dsp:nvSpPr>
        <dsp:cNvPr id="0" name=""/>
        <dsp:cNvSpPr/>
      </dsp:nvSpPr>
      <dsp:spPr>
        <a:xfrm>
          <a:off x="1815675" y="2213923"/>
          <a:ext cx="3870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7029" y="45720"/>
              </a:lnTo>
            </a:path>
          </a:pathLst>
        </a:custGeom>
        <a:noFill/>
        <a:ln w="9525" cap="flat" cmpd="sng" algn="ctr">
          <a:solidFill>
            <a:schemeClr val="accent5">
              <a:hueOff val="-4815197"/>
              <a:satOff val="0"/>
              <a:lumOff val="20000"/>
              <a:alphaOff val="0"/>
            </a:schemeClr>
          </a:solidFill>
          <a:prstDash val="solid"/>
          <a:miter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00" kern="1200"/>
        </a:p>
      </dsp:txBody>
      <dsp:txXfrm>
        <a:off x="1998749" y="2257555"/>
        <a:ext cx="20881" cy="4176"/>
      </dsp:txXfrm>
    </dsp:sp>
    <dsp:sp modelId="{764EA606-231C-4E9D-8B0E-A934F1AE7098}">
      <dsp:nvSpPr>
        <dsp:cNvPr id="0" name=""/>
        <dsp:cNvSpPr/>
      </dsp:nvSpPr>
      <dsp:spPr>
        <a:xfrm>
          <a:off x="1695" y="1714909"/>
          <a:ext cx="1815780" cy="1089468"/>
        </a:xfrm>
        <a:prstGeom prst="rect">
          <a:avLst/>
        </a:prstGeom>
        <a:solidFill>
          <a:schemeClr val="accent5">
            <a:hueOff val="-4127312"/>
            <a:satOff val="0"/>
            <a:lumOff val="1714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1" kern="1200" dirty="0"/>
            <a:t>Apzināties īstenošanai nepieciešamus resursus </a:t>
          </a:r>
        </a:p>
      </dsp:txBody>
      <dsp:txXfrm>
        <a:off x="1695" y="1714909"/>
        <a:ext cx="1815780" cy="1089468"/>
      </dsp:txXfrm>
    </dsp:sp>
    <dsp:sp modelId="{05A14BDA-1F2D-4A58-B0BC-F229808FC02D}">
      <dsp:nvSpPr>
        <dsp:cNvPr id="0" name=""/>
        <dsp:cNvSpPr/>
      </dsp:nvSpPr>
      <dsp:spPr>
        <a:xfrm>
          <a:off x="4049084" y="2213923"/>
          <a:ext cx="3870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7029" y="45720"/>
              </a:lnTo>
            </a:path>
          </a:pathLst>
        </a:custGeom>
        <a:noFill/>
        <a:ln w="9525" cap="flat" cmpd="sng" algn="ctr">
          <a:solidFill>
            <a:schemeClr val="accent5">
              <a:hueOff val="-6018996"/>
              <a:satOff val="0"/>
              <a:lumOff val="25000"/>
              <a:alphaOff val="0"/>
            </a:schemeClr>
          </a:solidFill>
          <a:prstDash val="solid"/>
          <a:miter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00" kern="1200"/>
        </a:p>
      </dsp:txBody>
      <dsp:txXfrm>
        <a:off x="4232158" y="2257555"/>
        <a:ext cx="20881" cy="4176"/>
      </dsp:txXfrm>
    </dsp:sp>
    <dsp:sp modelId="{5C0F9035-0F8A-4110-B80D-7A749DA7F563}">
      <dsp:nvSpPr>
        <dsp:cNvPr id="0" name=""/>
        <dsp:cNvSpPr/>
      </dsp:nvSpPr>
      <dsp:spPr>
        <a:xfrm>
          <a:off x="2235104" y="1714909"/>
          <a:ext cx="1815780" cy="1089468"/>
        </a:xfrm>
        <a:prstGeom prst="rect">
          <a:avLst/>
        </a:prstGeom>
        <a:solidFill>
          <a:schemeClr val="accent5">
            <a:hueOff val="-5159140"/>
            <a:satOff val="0"/>
            <a:lumOff val="2142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1" kern="1200" dirty="0"/>
            <a:t>Sastādīt un saskaņot tāmi</a:t>
          </a:r>
        </a:p>
      </dsp:txBody>
      <dsp:txXfrm>
        <a:off x="2235104" y="1714909"/>
        <a:ext cx="1815780" cy="1089468"/>
      </dsp:txXfrm>
    </dsp:sp>
    <dsp:sp modelId="{FC86AC8C-5DAA-4098-8501-120A8D02AB3D}">
      <dsp:nvSpPr>
        <dsp:cNvPr id="0" name=""/>
        <dsp:cNvSpPr/>
      </dsp:nvSpPr>
      <dsp:spPr>
        <a:xfrm>
          <a:off x="6282494" y="2213923"/>
          <a:ext cx="3870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7029" y="45720"/>
              </a:lnTo>
            </a:path>
          </a:pathLst>
        </a:custGeom>
        <a:noFill/>
        <a:ln w="9525" cap="flat" cmpd="sng" algn="ctr">
          <a:solidFill>
            <a:schemeClr val="accent5">
              <a:hueOff val="-7222796"/>
              <a:satOff val="0"/>
              <a:lumOff val="30000"/>
              <a:alphaOff val="0"/>
            </a:schemeClr>
          </a:solidFill>
          <a:prstDash val="solid"/>
          <a:miter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00" kern="1200"/>
        </a:p>
      </dsp:txBody>
      <dsp:txXfrm>
        <a:off x="6465568" y="2257555"/>
        <a:ext cx="20881" cy="4176"/>
      </dsp:txXfrm>
    </dsp:sp>
    <dsp:sp modelId="{594B6A02-908C-49F1-8E13-0C1963E555E6}">
      <dsp:nvSpPr>
        <dsp:cNvPr id="0" name=""/>
        <dsp:cNvSpPr/>
      </dsp:nvSpPr>
      <dsp:spPr>
        <a:xfrm>
          <a:off x="4468514" y="1714909"/>
          <a:ext cx="1815780" cy="1089468"/>
        </a:xfrm>
        <a:prstGeom prst="rect">
          <a:avLst/>
        </a:prstGeom>
        <a:solidFill>
          <a:schemeClr val="accent5">
            <a:hueOff val="-6190968"/>
            <a:satOff val="0"/>
            <a:lumOff val="2571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1" kern="1200" dirty="0"/>
            <a:t>Noslēgt vienošanās</a:t>
          </a:r>
        </a:p>
      </dsp:txBody>
      <dsp:txXfrm>
        <a:off x="4468514" y="1714909"/>
        <a:ext cx="1815780" cy="1089468"/>
      </dsp:txXfrm>
    </dsp:sp>
    <dsp:sp modelId="{E6360CE4-DD85-45FC-B1D4-D0DFEDCEFCD7}">
      <dsp:nvSpPr>
        <dsp:cNvPr id="0" name=""/>
        <dsp:cNvSpPr/>
      </dsp:nvSpPr>
      <dsp:spPr>
        <a:xfrm>
          <a:off x="6701923" y="1714909"/>
          <a:ext cx="1815780" cy="1089468"/>
        </a:xfrm>
        <a:prstGeom prst="rect">
          <a:avLst/>
        </a:prstGeom>
        <a:solidFill>
          <a:schemeClr val="accent5">
            <a:hueOff val="-7222796"/>
            <a:satOff val="0"/>
            <a:lumOff val="3000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1" kern="1200" dirty="0"/>
            <a:t>Sākt strādāt!</a:t>
          </a:r>
        </a:p>
      </dsp:txBody>
      <dsp:txXfrm>
        <a:off x="6701923" y="1714909"/>
        <a:ext cx="1815780" cy="1089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7218C-C4EA-4987-B668-A609E3401AB3}" type="datetimeFigureOut">
              <a:rPr lang="lv-LV" smtClean="0"/>
              <a:t>28.12.2021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C1724-820C-4E25-BF95-00036911B5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67531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C1724-820C-4E25-BF95-00036911B505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9648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C1724-820C-4E25-BF95-00036911B505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48009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7;p3"/>
          <p:cNvPicPr/>
          <p:nvPr/>
        </p:nvPicPr>
        <p:blipFill>
          <a:blip r:embed="rId14"/>
          <a:stretch/>
        </p:blipFill>
        <p:spPr>
          <a:xfrm>
            <a:off x="8183160" y="4686480"/>
            <a:ext cx="764280" cy="19332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26;p5"/>
          <p:cNvPicPr/>
          <p:nvPr/>
        </p:nvPicPr>
        <p:blipFill>
          <a:blip r:embed="rId14"/>
          <a:stretch/>
        </p:blipFill>
        <p:spPr>
          <a:xfrm>
            <a:off x="8183160" y="4686480"/>
            <a:ext cx="764280" cy="193320"/>
          </a:xfrm>
          <a:prstGeom prst="rect">
            <a:avLst/>
          </a:prstGeom>
          <a:ln w="0"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6;p17"/>
          <p:cNvPicPr/>
          <p:nvPr/>
        </p:nvPicPr>
        <p:blipFill>
          <a:blip r:embed="rId14"/>
          <a:stretch/>
        </p:blipFill>
        <p:spPr>
          <a:xfrm>
            <a:off x="8183160" y="4686480"/>
            <a:ext cx="764280" cy="193320"/>
          </a:xfrm>
          <a:prstGeom prst="rect">
            <a:avLst/>
          </a:prstGeom>
          <a:ln w="0">
            <a:noFill/>
          </a:ln>
        </p:spPr>
      </p:pic>
      <p:sp>
        <p:nvSpPr>
          <p:cNvPr id="79" name="Google Shape;77;p17"/>
          <p:cNvSpPr/>
          <p:nvPr/>
        </p:nvSpPr>
        <p:spPr>
          <a:xfrm>
            <a:off x="314280" y="2251800"/>
            <a:ext cx="8514360" cy="7005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3400" b="1" strike="noStrike" spc="-1">
                <a:solidFill>
                  <a:srgbClr val="FFFFFF"/>
                </a:solidFill>
                <a:latin typeface="Lato"/>
                <a:ea typeface="Lato"/>
              </a:rPr>
              <a:t>Make it work!</a:t>
            </a:r>
            <a:endParaRPr lang="lv-LV" sz="3400" b="0" strike="noStrike" spc="-1">
              <a:latin typeface="Arial"/>
            </a:endParaRPr>
          </a:p>
        </p:txBody>
      </p:sp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g"/><Relationship Id="rId7" Type="http://schemas.openxmlformats.org/officeDocument/2006/relationships/image" Target="../media/image9.sv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hyperlink" Target="https://creativecommons.org/licenses/by-nc-sa/3.0/" TargetMode="External"/><Relationship Id="rId10" Type="http://schemas.openxmlformats.org/officeDocument/2006/relationships/image" Target="../media/image12.png"/><Relationship Id="rId4" Type="http://schemas.openxmlformats.org/officeDocument/2006/relationships/hyperlink" Target="https://www.peoplemattersglobal.com/article/leadership/leadership-and-innovation-one-to-foster-the-other-22963" TargetMode="External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g"/><Relationship Id="rId7" Type="http://schemas.openxmlformats.org/officeDocument/2006/relationships/image" Target="../media/image9.sv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hyperlink" Target="https://creativecommons.org/licenses/by-nc-sa/3.0/" TargetMode="External"/><Relationship Id="rId10" Type="http://schemas.openxmlformats.org/officeDocument/2006/relationships/image" Target="../media/image12.png"/><Relationship Id="rId4" Type="http://schemas.openxmlformats.org/officeDocument/2006/relationships/hyperlink" Target="https://www.peoplemattersglobal.com/article/leadership/leadership-and-innovation-one-to-foster-the-other-22963" TargetMode="External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sv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10" Type="http://schemas.openxmlformats.org/officeDocument/2006/relationships/image" Target="../media/image6.png"/><Relationship Id="rId4" Type="http://schemas.openxmlformats.org/officeDocument/2006/relationships/image" Target="../media/image34.png"/><Relationship Id="rId9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06;p25"/>
          <p:cNvSpPr/>
          <p:nvPr/>
        </p:nvSpPr>
        <p:spPr>
          <a:xfrm>
            <a:off x="494640" y="2874240"/>
            <a:ext cx="8519400" cy="1456200"/>
          </a:xfrm>
          <a:prstGeom prst="rect">
            <a:avLst/>
          </a:prstGeom>
          <a:solidFill>
            <a:schemeClr val="tx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9" name="Picture 4"/>
          <p:cNvPicPr/>
          <p:nvPr/>
        </p:nvPicPr>
        <p:blipFill>
          <a:blip r:embed="rId2"/>
          <a:stretch/>
        </p:blipFill>
        <p:spPr>
          <a:xfrm>
            <a:off x="1653480" y="64440"/>
            <a:ext cx="5935680" cy="1665000"/>
          </a:xfrm>
          <a:prstGeom prst="rect">
            <a:avLst/>
          </a:prstGeom>
          <a:ln w="0">
            <a:noFill/>
          </a:ln>
        </p:spPr>
      </p:pic>
      <p:sp>
        <p:nvSpPr>
          <p:cNvPr id="120" name="Rectangle 6"/>
          <p:cNvSpPr/>
          <p:nvPr/>
        </p:nvSpPr>
        <p:spPr>
          <a:xfrm>
            <a:off x="956160" y="1857600"/>
            <a:ext cx="7640280" cy="53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lv-LV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Projekts “Inovāciju granti studentiem mākslas, kultūras, ekonomikas un  IT starpdisciplinārajās jomās (MaKE IT)” , Nr. 1.1.1.3/21/A/003</a:t>
            </a:r>
            <a:endParaRPr lang="lv-LV" sz="1600" b="0" strike="noStrike" spc="-1">
              <a:latin typeface="Arial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7C2439-3536-4124-BFEF-FFE7E5704129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39720" y="2805545"/>
            <a:ext cx="8229240" cy="1456200"/>
          </a:xfrm>
        </p:spPr>
        <p:txBody>
          <a:bodyPr/>
          <a:lstStyle/>
          <a:p>
            <a:pPr marL="0" indent="0" algn="ctr">
              <a:buNone/>
            </a:pPr>
            <a:r>
              <a:rPr lang="lv-LV" sz="3600" dirty="0">
                <a:solidFill>
                  <a:schemeClr val="bg1"/>
                </a:solidFill>
              </a:rPr>
              <a:t>Sadarbība ar uzņēmējiem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16;p27"/>
          <p:cNvSpPr/>
          <p:nvPr/>
        </p:nvSpPr>
        <p:spPr>
          <a:xfrm>
            <a:off x="311760" y="444960"/>
            <a:ext cx="8519400" cy="5716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Google Shape;117;p27"/>
          <p:cNvSpPr/>
          <p:nvPr/>
        </p:nvSpPr>
        <p:spPr>
          <a:xfrm>
            <a:off x="2766862" y="1557360"/>
            <a:ext cx="8519400" cy="314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" name="TextBox 122"/>
          <p:cNvSpPr/>
          <p:nvPr/>
        </p:nvSpPr>
        <p:spPr>
          <a:xfrm>
            <a:off x="457200" y="1591560"/>
            <a:ext cx="8228520" cy="220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E5BD99-B5E8-4920-A6A2-8490C5595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60" y="378502"/>
            <a:ext cx="8229240" cy="738218"/>
          </a:xfrm>
        </p:spPr>
        <p:txBody>
          <a:bodyPr/>
          <a:lstStyle/>
          <a:p>
            <a:pPr algn="ctr"/>
            <a:r>
              <a:rPr lang="lv-LV" sz="4000" dirty="0">
                <a:solidFill>
                  <a:schemeClr val="bg1"/>
                </a:solidFill>
              </a:rPr>
              <a:t>Sadarbība ar uzņēmējiem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93594F-4EF5-46F5-B18E-82A7EC6B0344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01920" y="1183178"/>
            <a:ext cx="8229240" cy="282182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lv-LV" sz="3200" dirty="0"/>
              <a:t>49 uzņēmēji </a:t>
            </a:r>
          </a:p>
          <a:p>
            <a:pPr>
              <a:lnSpc>
                <a:spcPct val="150000"/>
              </a:lnSpc>
            </a:pPr>
            <a:r>
              <a:rPr lang="lv-LV" sz="3200" dirty="0"/>
              <a:t>Vairāk nekā 150 000 eiro investīciju </a:t>
            </a:r>
          </a:p>
          <a:p>
            <a:pPr>
              <a:lnSpc>
                <a:spcPct val="150000"/>
              </a:lnSpc>
            </a:pPr>
            <a:r>
              <a:rPr lang="lv-LV" sz="3200" dirty="0"/>
              <a:t>Dažādas nozares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3210CA-7FEE-4E97-81E7-BD5AB2596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939" y="1210320"/>
            <a:ext cx="866142" cy="9163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140AB9-A0D8-40B0-80C3-930FC30A96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547" y="2182008"/>
            <a:ext cx="970973" cy="11651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3AEBD0-DD27-4C04-B879-AAF10676B9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689" y="3498273"/>
            <a:ext cx="1182688" cy="946150"/>
          </a:xfrm>
          <a:prstGeom prst="rect">
            <a:avLst/>
          </a:prstGeom>
        </p:spPr>
      </p:pic>
      <p:pic>
        <p:nvPicPr>
          <p:cNvPr id="12" name="Attēls 11">
            <a:extLst>
              <a:ext uri="{FF2B5EF4-FFF2-40B4-BE49-F238E27FC236}">
                <a16:creationId xmlns:a16="http://schemas.microsoft.com/office/drawing/2014/main" id="{D356396D-B72F-47A7-BFE3-9B5C97E741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381" y="4389214"/>
            <a:ext cx="7168019" cy="5659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16;p27"/>
          <p:cNvSpPr/>
          <p:nvPr/>
        </p:nvSpPr>
        <p:spPr>
          <a:xfrm>
            <a:off x="311760" y="444960"/>
            <a:ext cx="8519400" cy="5716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Google Shape;117;p27"/>
          <p:cNvSpPr/>
          <p:nvPr/>
        </p:nvSpPr>
        <p:spPr>
          <a:xfrm>
            <a:off x="311760" y="1418040"/>
            <a:ext cx="8519400" cy="314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TextBox 122"/>
          <p:cNvSpPr/>
          <p:nvPr/>
        </p:nvSpPr>
        <p:spPr>
          <a:xfrm>
            <a:off x="457200" y="1591560"/>
            <a:ext cx="8228520" cy="220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D75A97B-13FC-41B5-9E50-0C88034AA128}"/>
              </a:ext>
            </a:extLst>
          </p:cNvPr>
          <p:cNvSpPr txBox="1">
            <a:spLocks/>
          </p:cNvSpPr>
          <p:nvPr/>
        </p:nvSpPr>
        <p:spPr>
          <a:xfrm>
            <a:off x="311760" y="378502"/>
            <a:ext cx="8229240" cy="7382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4000" dirty="0">
                <a:solidFill>
                  <a:schemeClr val="bg1"/>
                </a:solidFill>
              </a:rPr>
              <a:t>Jūsu ieguvumi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ACC4261-C718-42E6-BA31-9702033F386B}"/>
              </a:ext>
            </a:extLst>
          </p:cNvPr>
          <p:cNvSpPr txBox="1">
            <a:spLocks/>
          </p:cNvSpPr>
          <p:nvPr/>
        </p:nvSpPr>
        <p:spPr>
          <a:xfrm>
            <a:off x="311760" y="1370768"/>
            <a:ext cx="8229240" cy="29829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lv-LV" dirty="0"/>
              <a:t>Esošās idejas attīstība</a:t>
            </a:r>
          </a:p>
          <a:p>
            <a:pPr>
              <a:lnSpc>
                <a:spcPct val="100000"/>
              </a:lnSpc>
            </a:pPr>
            <a:r>
              <a:rPr lang="lv-LV" dirty="0"/>
              <a:t>Inovācijas</a:t>
            </a:r>
          </a:p>
          <a:p>
            <a:pPr>
              <a:lnSpc>
                <a:spcPct val="100000"/>
              </a:lnSpc>
            </a:pPr>
            <a:r>
              <a:rPr lang="lv-LV" dirty="0"/>
              <a:t>Starpnozaru pieeja</a:t>
            </a:r>
          </a:p>
          <a:p>
            <a:pPr>
              <a:lnSpc>
                <a:spcPct val="100000"/>
              </a:lnSpc>
            </a:pPr>
            <a:r>
              <a:rPr lang="lv-LV" dirty="0"/>
              <a:t>Procesa </a:t>
            </a:r>
            <a:r>
              <a:rPr lang="lv-LV" dirty="0" err="1"/>
              <a:t>mentorings</a:t>
            </a:r>
            <a:endParaRPr lang="lv-LV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BEFB3C-2347-4A2A-B6ED-14901BB4B7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5153" r="26055"/>
          <a:stretch/>
        </p:blipFill>
        <p:spPr>
          <a:xfrm>
            <a:off x="8137986" y="1163992"/>
            <a:ext cx="693174" cy="7991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7FEBEB-AA9D-46F2-B29A-376EFD098D72}"/>
              </a:ext>
            </a:extLst>
          </p:cNvPr>
          <p:cNvSpPr txBox="1"/>
          <p:nvPr/>
        </p:nvSpPr>
        <p:spPr>
          <a:xfrm>
            <a:off x="7079672" y="5305160"/>
            <a:ext cx="2064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900">
                <a:hlinkClick r:id="rId4" tooltip="https://www.peoplemattersglobal.com/article/leadership/leadership-and-innovation-one-to-foster-the-other-22963"/>
              </a:rPr>
              <a:t>This Photo</a:t>
            </a:r>
            <a:r>
              <a:rPr lang="lv-LV" sz="900"/>
              <a:t> by Unknown Author is licensed under </a:t>
            </a:r>
            <a:r>
              <a:rPr lang="lv-LV" sz="900">
                <a:hlinkClick r:id="rId5" tooltip="https://creativecommons.org/licenses/by-nc-sa/3.0/"/>
              </a:rPr>
              <a:t>CC BY-SA-NC</a:t>
            </a:r>
            <a:endParaRPr lang="lv-LV" sz="900"/>
          </a:p>
        </p:txBody>
      </p:sp>
      <p:pic>
        <p:nvPicPr>
          <p:cNvPr id="11" name="Graphic 10" descr="North America">
            <a:extLst>
              <a:ext uri="{FF2B5EF4-FFF2-40B4-BE49-F238E27FC236}">
                <a16:creationId xmlns:a16="http://schemas.microsoft.com/office/drawing/2014/main" id="{0614FE65-A291-493A-9CF5-52EB62B57E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00169" y="2980663"/>
            <a:ext cx="663378" cy="663378"/>
          </a:xfrm>
          <a:prstGeom prst="rect">
            <a:avLst/>
          </a:prstGeom>
        </p:spPr>
      </p:pic>
      <p:pic>
        <p:nvPicPr>
          <p:cNvPr id="13" name="Graphic 12" descr="Barcode">
            <a:extLst>
              <a:ext uri="{FF2B5EF4-FFF2-40B4-BE49-F238E27FC236}">
                <a16:creationId xmlns:a16="http://schemas.microsoft.com/office/drawing/2014/main" id="{94309DDA-763E-48A8-88B6-B491EBE907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25329" y="3720543"/>
            <a:ext cx="738218" cy="738218"/>
          </a:xfrm>
          <a:prstGeom prst="rect">
            <a:avLst/>
          </a:prstGeom>
        </p:spPr>
      </p:pic>
      <p:pic>
        <p:nvPicPr>
          <p:cNvPr id="15" name="Graphic 14" descr="Cloud Computing">
            <a:extLst>
              <a:ext uri="{FF2B5EF4-FFF2-40B4-BE49-F238E27FC236}">
                <a16:creationId xmlns:a16="http://schemas.microsoft.com/office/drawing/2014/main" id="{5C1DD521-8F81-43F1-BBBC-A17B4E5170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00442" y="2162837"/>
            <a:ext cx="663378" cy="663378"/>
          </a:xfrm>
          <a:prstGeom prst="rect">
            <a:avLst/>
          </a:prstGeom>
        </p:spPr>
      </p:pic>
      <p:pic>
        <p:nvPicPr>
          <p:cNvPr id="3" name="Attēls 2">
            <a:extLst>
              <a:ext uri="{FF2B5EF4-FFF2-40B4-BE49-F238E27FC236}">
                <a16:creationId xmlns:a16="http://schemas.microsoft.com/office/drawing/2014/main" id="{3C09C3DB-32FD-4DB4-8FC9-7BB6E59B2C2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4381" y="4389214"/>
            <a:ext cx="7168019" cy="5659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16;p27"/>
          <p:cNvSpPr/>
          <p:nvPr/>
        </p:nvSpPr>
        <p:spPr>
          <a:xfrm>
            <a:off x="311760" y="444960"/>
            <a:ext cx="8519400" cy="5716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Google Shape;117;p27"/>
          <p:cNvSpPr/>
          <p:nvPr/>
        </p:nvSpPr>
        <p:spPr>
          <a:xfrm>
            <a:off x="311760" y="1418040"/>
            <a:ext cx="8519400" cy="314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TextBox 122"/>
          <p:cNvSpPr/>
          <p:nvPr/>
        </p:nvSpPr>
        <p:spPr>
          <a:xfrm>
            <a:off x="457200" y="1591560"/>
            <a:ext cx="8228520" cy="220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D75A97B-13FC-41B5-9E50-0C88034AA128}"/>
              </a:ext>
            </a:extLst>
          </p:cNvPr>
          <p:cNvSpPr txBox="1">
            <a:spLocks/>
          </p:cNvSpPr>
          <p:nvPr/>
        </p:nvSpPr>
        <p:spPr>
          <a:xfrm>
            <a:off x="311760" y="378502"/>
            <a:ext cx="8229240" cy="7382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4000" dirty="0">
                <a:solidFill>
                  <a:schemeClr val="bg1"/>
                </a:solidFill>
              </a:rPr>
              <a:t>Jūsu ieguvumi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ACC4261-C718-42E6-BA31-9702033F386B}"/>
              </a:ext>
            </a:extLst>
          </p:cNvPr>
          <p:cNvSpPr txBox="1">
            <a:spLocks/>
          </p:cNvSpPr>
          <p:nvPr/>
        </p:nvSpPr>
        <p:spPr>
          <a:xfrm>
            <a:off x="604380" y="1317960"/>
            <a:ext cx="7168019" cy="29829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lv-LV" sz="3200" dirty="0"/>
              <a:t>Skats no malas </a:t>
            </a:r>
          </a:p>
          <a:p>
            <a:pPr>
              <a:lnSpc>
                <a:spcPct val="100000"/>
              </a:lnSpc>
            </a:pPr>
            <a:r>
              <a:rPr lang="lv-LV" sz="3200" dirty="0"/>
              <a:t>Sadarbība ar augstskolu mācībspēkiem</a:t>
            </a:r>
          </a:p>
          <a:p>
            <a:pPr>
              <a:lnSpc>
                <a:spcPct val="100000"/>
              </a:lnSpc>
            </a:pPr>
            <a:r>
              <a:rPr lang="lv-LV" sz="3200" dirty="0"/>
              <a:t>Iespēja atrast talantīgus darbiniekus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BEFB3C-2347-4A2A-B6ED-14901BB4B7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5153" r="26055"/>
          <a:stretch/>
        </p:blipFill>
        <p:spPr>
          <a:xfrm>
            <a:off x="8137986" y="1163992"/>
            <a:ext cx="693174" cy="7991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7FEBEB-AA9D-46F2-B29A-376EFD098D72}"/>
              </a:ext>
            </a:extLst>
          </p:cNvPr>
          <p:cNvSpPr txBox="1"/>
          <p:nvPr/>
        </p:nvSpPr>
        <p:spPr>
          <a:xfrm>
            <a:off x="7079672" y="5305160"/>
            <a:ext cx="2064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900">
                <a:hlinkClick r:id="rId4" tooltip="https://www.peoplemattersglobal.com/article/leadership/leadership-and-innovation-one-to-foster-the-other-22963"/>
              </a:rPr>
              <a:t>This Photo</a:t>
            </a:r>
            <a:r>
              <a:rPr lang="lv-LV" sz="900"/>
              <a:t> by Unknown Author is licensed under </a:t>
            </a:r>
            <a:r>
              <a:rPr lang="lv-LV" sz="900">
                <a:hlinkClick r:id="rId5" tooltip="https://creativecommons.org/licenses/by-nc-sa/3.0/"/>
              </a:rPr>
              <a:t>CC BY-SA-NC</a:t>
            </a:r>
            <a:endParaRPr lang="lv-LV" sz="900"/>
          </a:p>
        </p:txBody>
      </p:sp>
      <p:pic>
        <p:nvPicPr>
          <p:cNvPr id="11" name="Graphic 10" descr="North America">
            <a:extLst>
              <a:ext uri="{FF2B5EF4-FFF2-40B4-BE49-F238E27FC236}">
                <a16:creationId xmlns:a16="http://schemas.microsoft.com/office/drawing/2014/main" id="{0614FE65-A291-493A-9CF5-52EB62B57E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00169" y="2980663"/>
            <a:ext cx="663378" cy="663378"/>
          </a:xfrm>
          <a:prstGeom prst="rect">
            <a:avLst/>
          </a:prstGeom>
        </p:spPr>
      </p:pic>
      <p:pic>
        <p:nvPicPr>
          <p:cNvPr id="13" name="Graphic 12" descr="Barcode">
            <a:extLst>
              <a:ext uri="{FF2B5EF4-FFF2-40B4-BE49-F238E27FC236}">
                <a16:creationId xmlns:a16="http://schemas.microsoft.com/office/drawing/2014/main" id="{94309DDA-763E-48A8-88B6-B491EBE907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25329" y="3720543"/>
            <a:ext cx="738218" cy="738218"/>
          </a:xfrm>
          <a:prstGeom prst="rect">
            <a:avLst/>
          </a:prstGeom>
        </p:spPr>
      </p:pic>
      <p:pic>
        <p:nvPicPr>
          <p:cNvPr id="15" name="Graphic 14" descr="Cloud Computing">
            <a:extLst>
              <a:ext uri="{FF2B5EF4-FFF2-40B4-BE49-F238E27FC236}">
                <a16:creationId xmlns:a16="http://schemas.microsoft.com/office/drawing/2014/main" id="{5C1DD521-8F81-43F1-BBBC-A17B4E5170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00442" y="2162837"/>
            <a:ext cx="663378" cy="663378"/>
          </a:xfrm>
          <a:prstGeom prst="rect">
            <a:avLst/>
          </a:prstGeom>
        </p:spPr>
      </p:pic>
      <p:pic>
        <p:nvPicPr>
          <p:cNvPr id="3" name="Attēls 2">
            <a:extLst>
              <a:ext uri="{FF2B5EF4-FFF2-40B4-BE49-F238E27FC236}">
                <a16:creationId xmlns:a16="http://schemas.microsoft.com/office/drawing/2014/main" id="{3C09C3DB-32FD-4DB4-8FC9-7BB6E59B2C2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4381" y="4389214"/>
            <a:ext cx="7168019" cy="56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46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16;p27"/>
          <p:cNvSpPr/>
          <p:nvPr/>
        </p:nvSpPr>
        <p:spPr>
          <a:xfrm>
            <a:off x="311760" y="444960"/>
            <a:ext cx="8519400" cy="5716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Google Shape;117;p27"/>
          <p:cNvSpPr/>
          <p:nvPr/>
        </p:nvSpPr>
        <p:spPr>
          <a:xfrm>
            <a:off x="311760" y="1418040"/>
            <a:ext cx="8519400" cy="314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" name="TextBox 122"/>
          <p:cNvSpPr/>
          <p:nvPr/>
        </p:nvSpPr>
        <p:spPr>
          <a:xfrm>
            <a:off x="457200" y="1591560"/>
            <a:ext cx="8228520" cy="220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36260FF-494A-4ACE-8E4F-C2FE0CCC4F1D}"/>
              </a:ext>
            </a:extLst>
          </p:cNvPr>
          <p:cNvSpPr txBox="1">
            <a:spLocks/>
          </p:cNvSpPr>
          <p:nvPr/>
        </p:nvSpPr>
        <p:spPr>
          <a:xfrm>
            <a:off x="311760" y="378502"/>
            <a:ext cx="8229240" cy="7382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4000" dirty="0">
                <a:solidFill>
                  <a:schemeClr val="bg1"/>
                </a:solidFill>
              </a:rPr>
              <a:t>Jūsu ieguldījumi</a:t>
            </a:r>
          </a:p>
        </p:txBody>
      </p:sp>
      <p:pic>
        <p:nvPicPr>
          <p:cNvPr id="3" name="Graphic 2" descr="Money">
            <a:extLst>
              <a:ext uri="{FF2B5EF4-FFF2-40B4-BE49-F238E27FC236}">
                <a16:creationId xmlns:a16="http://schemas.microsoft.com/office/drawing/2014/main" id="{32CC28BD-0BED-4BAE-B357-2E19EB242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77450" y="3490740"/>
            <a:ext cx="914400" cy="914400"/>
          </a:xfrm>
          <a:prstGeom prst="rect">
            <a:avLst/>
          </a:prstGeom>
        </p:spPr>
      </p:pic>
      <p:pic>
        <p:nvPicPr>
          <p:cNvPr id="5" name="Graphic 4" descr="Person with idea">
            <a:extLst>
              <a:ext uri="{FF2B5EF4-FFF2-40B4-BE49-F238E27FC236}">
                <a16:creationId xmlns:a16="http://schemas.microsoft.com/office/drawing/2014/main" id="{1A5FEA35-E8EA-43FE-B251-B2D7E83D5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70613" y="3464168"/>
            <a:ext cx="914400" cy="914400"/>
          </a:xfrm>
          <a:prstGeom prst="rect">
            <a:avLst/>
          </a:prstGeom>
        </p:spPr>
      </p:pic>
      <p:pic>
        <p:nvPicPr>
          <p:cNvPr id="8" name="Graphic 7" descr="Microscope">
            <a:extLst>
              <a:ext uri="{FF2B5EF4-FFF2-40B4-BE49-F238E27FC236}">
                <a16:creationId xmlns:a16="http://schemas.microsoft.com/office/drawing/2014/main" id="{F949ED44-EEE6-4E4C-BA76-C046BFA771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12825" y="3401056"/>
            <a:ext cx="914400" cy="914400"/>
          </a:xfrm>
          <a:prstGeom prst="rect">
            <a:avLst/>
          </a:prstGeom>
        </p:spPr>
      </p:pic>
      <p:pic>
        <p:nvPicPr>
          <p:cNvPr id="10" name="Graphic 9" descr="Saw blade">
            <a:extLst>
              <a:ext uri="{FF2B5EF4-FFF2-40B4-BE49-F238E27FC236}">
                <a16:creationId xmlns:a16="http://schemas.microsoft.com/office/drawing/2014/main" id="{A104C45B-180D-4B52-B567-309CAFBC52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85966" y="3470490"/>
            <a:ext cx="914400" cy="914400"/>
          </a:xfrm>
          <a:prstGeom prst="rect">
            <a:avLst/>
          </a:prstGeom>
        </p:spPr>
      </p:pic>
      <p:pic>
        <p:nvPicPr>
          <p:cNvPr id="12" name="Graphic 11" descr="Computer">
            <a:extLst>
              <a:ext uri="{FF2B5EF4-FFF2-40B4-BE49-F238E27FC236}">
                <a16:creationId xmlns:a16="http://schemas.microsoft.com/office/drawing/2014/main" id="{D5DA8B0D-33F9-4685-A5FB-BAC2309A92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94490" y="3412663"/>
            <a:ext cx="914400" cy="914400"/>
          </a:xfrm>
          <a:prstGeom prst="rect">
            <a:avLst/>
          </a:prstGeom>
        </p:spPr>
      </p:pic>
      <p:pic>
        <p:nvPicPr>
          <p:cNvPr id="14" name="Graphic 13" descr="Robot">
            <a:extLst>
              <a:ext uri="{FF2B5EF4-FFF2-40B4-BE49-F238E27FC236}">
                <a16:creationId xmlns:a16="http://schemas.microsoft.com/office/drawing/2014/main" id="{F21F702E-D00D-4304-8E40-2070D874DD9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01320" y="3468365"/>
            <a:ext cx="914400" cy="914400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EAB15196-4B79-44F6-B417-7FE682745B67}"/>
              </a:ext>
            </a:extLst>
          </p:cNvPr>
          <p:cNvSpPr txBox="1">
            <a:spLocks/>
          </p:cNvSpPr>
          <p:nvPr/>
        </p:nvSpPr>
        <p:spPr>
          <a:xfrm>
            <a:off x="311760" y="1395608"/>
            <a:ext cx="8229240" cy="29829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3200" dirty="0"/>
              <a:t>Nauda</a:t>
            </a:r>
          </a:p>
          <a:p>
            <a:r>
              <a:rPr lang="lv-LV" sz="3200" dirty="0"/>
              <a:t>Atbalsts ar materiāliem un aprīkojumu</a:t>
            </a:r>
          </a:p>
          <a:p>
            <a:r>
              <a:rPr lang="lv-LV" sz="3200" dirty="0" err="1"/>
              <a:t>Mentoru</a:t>
            </a:r>
            <a:r>
              <a:rPr lang="lv-LV" sz="3200" dirty="0"/>
              <a:t> un ekspertu atbalsts </a:t>
            </a:r>
          </a:p>
        </p:txBody>
      </p:sp>
      <p:pic>
        <p:nvPicPr>
          <p:cNvPr id="15" name="Attēls 14">
            <a:extLst>
              <a:ext uri="{FF2B5EF4-FFF2-40B4-BE49-F238E27FC236}">
                <a16:creationId xmlns:a16="http://schemas.microsoft.com/office/drawing/2014/main" id="{B0BFB8D0-79F8-45A5-90C4-4206843D343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4381" y="4389214"/>
            <a:ext cx="7168019" cy="5659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16;p27"/>
          <p:cNvSpPr/>
          <p:nvPr/>
        </p:nvSpPr>
        <p:spPr>
          <a:xfrm>
            <a:off x="311760" y="444960"/>
            <a:ext cx="8519400" cy="5716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Google Shape;117;p27"/>
          <p:cNvSpPr/>
          <p:nvPr/>
        </p:nvSpPr>
        <p:spPr>
          <a:xfrm>
            <a:off x="311760" y="1418040"/>
            <a:ext cx="8519400" cy="314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TextBox 122"/>
          <p:cNvSpPr/>
          <p:nvPr/>
        </p:nvSpPr>
        <p:spPr>
          <a:xfrm>
            <a:off x="457200" y="1591560"/>
            <a:ext cx="8228520" cy="220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9C731D5-BB72-4384-9A66-9B805D4E9462}"/>
              </a:ext>
            </a:extLst>
          </p:cNvPr>
          <p:cNvSpPr txBox="1">
            <a:spLocks/>
          </p:cNvSpPr>
          <p:nvPr/>
        </p:nvSpPr>
        <p:spPr>
          <a:xfrm>
            <a:off x="311760" y="378502"/>
            <a:ext cx="8229240" cy="7382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4000" dirty="0">
                <a:solidFill>
                  <a:schemeClr val="bg1"/>
                </a:solidFill>
              </a:rPr>
              <a:t>Kas ir īpašs?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88620DB-9572-4596-9150-2EC936DFD489}"/>
              </a:ext>
            </a:extLst>
          </p:cNvPr>
          <p:cNvSpPr txBox="1">
            <a:spLocks/>
          </p:cNvSpPr>
          <p:nvPr/>
        </p:nvSpPr>
        <p:spPr>
          <a:xfrm>
            <a:off x="311760" y="1322836"/>
            <a:ext cx="7703095" cy="29829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3200" dirty="0"/>
              <a:t>Individuālā pieeja</a:t>
            </a:r>
          </a:p>
          <a:p>
            <a:r>
              <a:rPr lang="lv-LV" sz="3200" dirty="0"/>
              <a:t>Mērķtiecīgā līdzekļu tērēšana</a:t>
            </a:r>
          </a:p>
          <a:p>
            <a:r>
              <a:rPr lang="lv-LV" sz="3200" dirty="0"/>
              <a:t>Sadarbība ar EKAF – sabiedriskā labuma statuss</a:t>
            </a:r>
          </a:p>
          <a:p>
            <a:r>
              <a:rPr lang="lv-LV" sz="3200" dirty="0"/>
              <a:t>Dalība procesā</a:t>
            </a:r>
            <a:endParaRPr lang="lv-LV" dirty="0"/>
          </a:p>
        </p:txBody>
      </p:sp>
      <p:pic>
        <p:nvPicPr>
          <p:cNvPr id="3" name="Graphic 2" descr="Bullseye">
            <a:extLst>
              <a:ext uri="{FF2B5EF4-FFF2-40B4-BE49-F238E27FC236}">
                <a16:creationId xmlns:a16="http://schemas.microsoft.com/office/drawing/2014/main" id="{58DC187A-A811-4C3A-9CB9-3332A2060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6760" y="1290240"/>
            <a:ext cx="914400" cy="914400"/>
          </a:xfrm>
          <a:prstGeom prst="rect">
            <a:avLst/>
          </a:prstGeom>
        </p:spPr>
      </p:pic>
      <p:pic>
        <p:nvPicPr>
          <p:cNvPr id="5" name="Graphic 4" descr="Network">
            <a:extLst>
              <a:ext uri="{FF2B5EF4-FFF2-40B4-BE49-F238E27FC236}">
                <a16:creationId xmlns:a16="http://schemas.microsoft.com/office/drawing/2014/main" id="{D4D240DC-C34C-4F02-9A59-0A8DCBA060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65808" y="2278773"/>
            <a:ext cx="914400" cy="914400"/>
          </a:xfrm>
          <a:prstGeom prst="rect">
            <a:avLst/>
          </a:prstGeom>
        </p:spPr>
      </p:pic>
      <p:pic>
        <p:nvPicPr>
          <p:cNvPr id="11" name="Graphic 10" descr="Eye">
            <a:extLst>
              <a:ext uri="{FF2B5EF4-FFF2-40B4-BE49-F238E27FC236}">
                <a16:creationId xmlns:a16="http://schemas.microsoft.com/office/drawing/2014/main" id="{88A2FF00-59F7-44CB-8EFA-FEF6401163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34524" y="3380373"/>
            <a:ext cx="914400" cy="914400"/>
          </a:xfrm>
          <a:prstGeom prst="rect">
            <a:avLst/>
          </a:prstGeom>
        </p:spPr>
      </p:pic>
      <p:pic>
        <p:nvPicPr>
          <p:cNvPr id="12" name="Attēls 11">
            <a:extLst>
              <a:ext uri="{FF2B5EF4-FFF2-40B4-BE49-F238E27FC236}">
                <a16:creationId xmlns:a16="http://schemas.microsoft.com/office/drawing/2014/main" id="{D0458B67-62F6-4E7D-899F-BB6409B7D3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381" y="4389214"/>
            <a:ext cx="7168019" cy="56598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16;p27"/>
          <p:cNvSpPr/>
          <p:nvPr/>
        </p:nvSpPr>
        <p:spPr>
          <a:xfrm>
            <a:off x="311760" y="444960"/>
            <a:ext cx="8519400" cy="5716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Google Shape;117;p27"/>
          <p:cNvSpPr/>
          <p:nvPr/>
        </p:nvSpPr>
        <p:spPr>
          <a:xfrm>
            <a:off x="311760" y="1418040"/>
            <a:ext cx="8519400" cy="314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TextBox 122"/>
          <p:cNvSpPr/>
          <p:nvPr/>
        </p:nvSpPr>
        <p:spPr>
          <a:xfrm>
            <a:off x="457200" y="1591560"/>
            <a:ext cx="8228520" cy="220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" name="Rectangle 5"/>
          <p:cNvSpPr/>
          <p:nvPr/>
        </p:nvSpPr>
        <p:spPr>
          <a:xfrm>
            <a:off x="906480" y="4441680"/>
            <a:ext cx="7330320" cy="53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lv-LV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Projekts “Inovāciju granti studentiem mākslas, kultūras, ekonomikas un IT starpdisciplinārajās jomās (</a:t>
            </a:r>
            <a:r>
              <a:rPr lang="lv-LV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MaKE</a:t>
            </a:r>
            <a:r>
              <a:rPr lang="lv-LV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IT)” , Nr. 1.1.1.3/21/A/003</a:t>
            </a:r>
            <a:endParaRPr lang="lv-LV" sz="1400" b="0" strike="noStrike" spc="-1" dirty="0">
              <a:latin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9C731D5-BB72-4384-9A66-9B805D4E9462}"/>
              </a:ext>
            </a:extLst>
          </p:cNvPr>
          <p:cNvSpPr txBox="1">
            <a:spLocks/>
          </p:cNvSpPr>
          <p:nvPr/>
        </p:nvSpPr>
        <p:spPr>
          <a:xfrm>
            <a:off x="311760" y="378502"/>
            <a:ext cx="8229240" cy="7382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4000" dirty="0">
                <a:solidFill>
                  <a:schemeClr val="bg1"/>
                </a:solidFill>
              </a:rPr>
              <a:t>Kā tas strādā?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6DB7463-A86B-4900-8E3E-2CF150C106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7583902"/>
              </p:ext>
            </p:extLst>
          </p:nvPr>
        </p:nvGraphicFramePr>
        <p:xfrm>
          <a:off x="311759" y="1228790"/>
          <a:ext cx="8519399" cy="3012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Attēls 7">
            <a:extLst>
              <a:ext uri="{FF2B5EF4-FFF2-40B4-BE49-F238E27FC236}">
                <a16:creationId xmlns:a16="http://schemas.microsoft.com/office/drawing/2014/main" id="{42BE724E-3C97-4199-9D7D-7CD785FFE5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381" y="4389214"/>
            <a:ext cx="7168019" cy="56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935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26"/>
          <p:cNvSpPr/>
          <p:nvPr/>
        </p:nvSpPr>
        <p:spPr>
          <a:xfrm>
            <a:off x="906480" y="4464540"/>
            <a:ext cx="7330320" cy="53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lv-LV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Projeks</a:t>
            </a:r>
            <a:r>
              <a:rPr lang="lv-LV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“Inovāciju granti studentiem mākslas, kultūras, ekonomikas un IT starpdisciplinārajās jomās (</a:t>
            </a:r>
            <a:r>
              <a:rPr lang="lv-LV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MaKE</a:t>
            </a:r>
            <a:r>
              <a:rPr lang="lv-LV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IT)” , Nr. 1.1.1.3/21/A/003</a:t>
            </a:r>
            <a:endParaRPr lang="lv-LV" sz="1400" b="0" strike="noStrike" spc="-1" dirty="0">
              <a:latin typeface="Arial"/>
            </a:endParaRPr>
          </a:p>
        </p:txBody>
      </p:sp>
      <p:pic>
        <p:nvPicPr>
          <p:cNvPr id="5" name="Graphic 4" descr="Email">
            <a:extLst>
              <a:ext uri="{FF2B5EF4-FFF2-40B4-BE49-F238E27FC236}">
                <a16:creationId xmlns:a16="http://schemas.microsoft.com/office/drawing/2014/main" id="{D0315E9D-D142-4633-BC32-AA82E33D7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9565" y="1023991"/>
            <a:ext cx="914400" cy="914400"/>
          </a:xfrm>
          <a:prstGeom prst="rect">
            <a:avLst/>
          </a:prstGeom>
        </p:spPr>
      </p:pic>
      <p:pic>
        <p:nvPicPr>
          <p:cNvPr id="7" name="Graphic 6" descr="Receiver">
            <a:extLst>
              <a:ext uri="{FF2B5EF4-FFF2-40B4-BE49-F238E27FC236}">
                <a16:creationId xmlns:a16="http://schemas.microsoft.com/office/drawing/2014/main" id="{80C0A581-8D4D-4182-B8CF-21861EC769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9565" y="109591"/>
            <a:ext cx="914400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6AAD65-1BBB-4B9F-80EA-189FE55C259B}"/>
              </a:ext>
            </a:extLst>
          </p:cNvPr>
          <p:cNvSpPr txBox="1"/>
          <p:nvPr/>
        </p:nvSpPr>
        <p:spPr>
          <a:xfrm flipH="1">
            <a:off x="1478279" y="1417320"/>
            <a:ext cx="4091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jelena.budanceva@gmail.com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E912D0-0887-4FB0-BE5D-577263D6C230}"/>
              </a:ext>
            </a:extLst>
          </p:cNvPr>
          <p:cNvSpPr txBox="1"/>
          <p:nvPr/>
        </p:nvSpPr>
        <p:spPr>
          <a:xfrm flipH="1">
            <a:off x="1478279" y="539443"/>
            <a:ext cx="1805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26372902</a:t>
            </a:r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EE963F88-E69B-4594-A353-BAA86C72933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417" t="25265" r="42747" b="17926"/>
          <a:stretch/>
        </p:blipFill>
        <p:spPr>
          <a:xfrm>
            <a:off x="6524363" y="207991"/>
            <a:ext cx="2282716" cy="17304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8A3D326-032B-4FED-A536-7E1E3A2D9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235" y="196597"/>
            <a:ext cx="590966" cy="59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CB43E3E-F3C2-476E-88D4-708276CE7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080" y="1527983"/>
            <a:ext cx="113347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E870344-BB82-48CF-8616-9491A31F9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962" y="870342"/>
            <a:ext cx="590966" cy="59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ttēls 10">
            <a:extLst>
              <a:ext uri="{FF2B5EF4-FFF2-40B4-BE49-F238E27FC236}">
                <a16:creationId xmlns:a16="http://schemas.microsoft.com/office/drawing/2014/main" id="{0818949E-1FBB-41AC-B227-E6BC86369C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4381" y="4389214"/>
            <a:ext cx="7168019" cy="5659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69B7F8-9961-47E6-8152-73534817E67C}"/>
              </a:ext>
            </a:extLst>
          </p:cNvPr>
          <p:cNvSpPr txBox="1"/>
          <p:nvPr/>
        </p:nvSpPr>
        <p:spPr>
          <a:xfrm flipH="1">
            <a:off x="1426985" y="3186747"/>
            <a:ext cx="62893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/>
              <a:t>Uzņēmējiem, kas vēlās piedalīties projekta 1.kārtā, jāsazinās ar EKAF līdz 2022.g. 15. janvārim.</a:t>
            </a:r>
            <a:endParaRPr lang="en-US" dirty="0"/>
          </a:p>
          <a:p>
            <a:pPr algn="ctr"/>
            <a:r>
              <a:rPr lang="en-US" dirty="0" err="1"/>
              <a:t>Rakstiet</a:t>
            </a:r>
            <a:r>
              <a:rPr lang="en-US" dirty="0"/>
              <a:t> un </a:t>
            </a:r>
            <a:r>
              <a:rPr lang="en-US" dirty="0" err="1"/>
              <a:t>zvaniet</a:t>
            </a:r>
            <a:r>
              <a:rPr lang="en-US" dirty="0"/>
              <a:t> </a:t>
            </a:r>
            <a:r>
              <a:rPr lang="en-US" dirty="0" err="1"/>
              <a:t>dro</a:t>
            </a:r>
            <a:r>
              <a:rPr lang="lv-LV" dirty="0" err="1"/>
              <a:t>ši</a:t>
            </a:r>
            <a:r>
              <a:rPr lang="lv-LV" dirty="0"/>
              <a:t>, ja ir kādi jautājumi!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248</Words>
  <Application>Microsoft Office PowerPoint</Application>
  <PresentationFormat>Slaidrāde ekrānā (16:9)</PresentationFormat>
  <Paragraphs>43</Paragraphs>
  <Slides>8</Slides>
  <Notes>2</Notes>
  <HiddenSlides>0</HiddenSlides>
  <MMClips>0</MMClips>
  <ScaleCrop>false</ScaleCrop>
  <HeadingPairs>
    <vt:vector size="6" baseType="variant">
      <vt:variant>
        <vt:lpstr>Lietotie fonti</vt:lpstr>
      </vt:variant>
      <vt:variant>
        <vt:i4>5</vt:i4>
      </vt:variant>
      <vt:variant>
        <vt:lpstr>Dizains</vt:lpstr>
      </vt:variant>
      <vt:variant>
        <vt:i4>3</vt:i4>
      </vt:variant>
      <vt:variant>
        <vt:lpstr>Slaidu virsraksti</vt:lpstr>
      </vt:variant>
      <vt:variant>
        <vt:i4>8</vt:i4>
      </vt:variant>
    </vt:vector>
  </HeadingPairs>
  <TitlesOfParts>
    <vt:vector size="16" baseType="lpstr">
      <vt:lpstr>Arial</vt:lpstr>
      <vt:lpstr>Calibri</vt:lpstr>
      <vt:lpstr>Lato</vt:lpstr>
      <vt:lpstr>Symbol</vt:lpstr>
      <vt:lpstr>Wingdings</vt:lpstr>
      <vt:lpstr>Office Theme</vt:lpstr>
      <vt:lpstr>Office Theme</vt:lpstr>
      <vt:lpstr>Office Theme</vt:lpstr>
      <vt:lpstr>PowerPoint prezentācija</vt:lpstr>
      <vt:lpstr>Sadarbība ar uzņēmējiem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Aija</dc:creator>
  <dc:description/>
  <cp:lastModifiedBy>jelena budanceva</cp:lastModifiedBy>
  <cp:revision>18</cp:revision>
  <dcterms:modified xsi:type="dcterms:W3CDTF">2021-12-28T15:14:06Z</dcterms:modified>
  <dc:language>lv-LV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(16:9)</vt:lpwstr>
  </property>
  <property fmtid="{D5CDD505-2E9C-101B-9397-08002B2CF9AE}" pid="3" name="Slides">
    <vt:i4>6</vt:i4>
  </property>
</Properties>
</file>